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E0148A5-F2D7-456F-B4F5-A14A6F4CA0C0}">
  <a:tblStyle styleId="{9E0148A5-F2D7-456F-B4F5-A14A6F4CA0C0}"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1806" y="-6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817439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 name="Shape 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997075" y="1095855"/>
            <a:ext cx="6400799" cy="1102500"/>
          </a:xfrm>
          <a:prstGeom prst="rect">
            <a:avLst/>
          </a:prstGeom>
          <a:noFill/>
          <a:ln>
            <a:noFill/>
          </a:ln>
        </p:spPr>
        <p:txBody>
          <a:bodyPr lIns="91425" tIns="91425" rIns="91425" bIns="91425" anchor="b" anchorCtr="0"/>
          <a:lstStyle>
            <a:lvl1pPr marL="0" marR="0" indent="304800" algn="l" rtl="0">
              <a:lnSpc>
                <a:spcPct val="100000"/>
              </a:lnSpc>
              <a:spcBef>
                <a:spcPts val="0"/>
              </a:spcBef>
              <a:spcAft>
                <a:spcPts val="0"/>
              </a:spcAft>
              <a:buClr>
                <a:schemeClr val="lt1"/>
              </a:buClr>
              <a:buFont typeface="Arial"/>
              <a:buNone/>
              <a:defRPr/>
            </a:lvl1pPr>
            <a:lvl2pPr marL="0" marR="0" indent="304800" algn="l" rtl="0">
              <a:lnSpc>
                <a:spcPct val="100000"/>
              </a:lnSpc>
              <a:spcBef>
                <a:spcPts val="0"/>
              </a:spcBef>
              <a:spcAft>
                <a:spcPts val="0"/>
              </a:spcAft>
              <a:buClr>
                <a:schemeClr val="lt1"/>
              </a:buClr>
              <a:buFont typeface="Arial"/>
              <a:buNone/>
              <a:defRPr/>
            </a:lvl2pPr>
            <a:lvl3pPr marL="0" marR="0" indent="304800" algn="l" rtl="0">
              <a:buClr>
                <a:schemeClr val="lt1"/>
              </a:buClr>
              <a:buFont typeface="Arial"/>
              <a:buNone/>
              <a:defRPr/>
            </a:lvl3pPr>
            <a:lvl4pPr marL="0" marR="0" indent="304800" algn="l" rtl="0">
              <a:buClr>
                <a:schemeClr val="lt1"/>
              </a:buClr>
              <a:buFont typeface="Arial"/>
              <a:buNone/>
              <a:defRPr/>
            </a:lvl4pPr>
            <a:lvl5pPr marL="0" marR="0" indent="304800" algn="l" rtl="0">
              <a:buClr>
                <a:schemeClr val="lt1"/>
              </a:buClr>
              <a:buFont typeface="Arial"/>
              <a:buNone/>
              <a:defRPr/>
            </a:lvl5pPr>
            <a:lvl6pPr marL="0" marR="0" indent="304800" algn="l" rtl="0">
              <a:buClr>
                <a:schemeClr val="lt1"/>
              </a:buClr>
              <a:buFont typeface="Arial"/>
              <a:buNone/>
              <a:defRPr/>
            </a:lvl6pPr>
            <a:lvl7pPr marL="0" marR="0" indent="304800" algn="l" rtl="0">
              <a:buClr>
                <a:schemeClr val="lt1"/>
              </a:buClr>
              <a:buFont typeface="Arial"/>
              <a:buNone/>
              <a:defRPr/>
            </a:lvl7pPr>
            <a:lvl8pPr marL="0" marR="0" indent="304800" algn="l" rtl="0">
              <a:buClr>
                <a:schemeClr val="lt1"/>
              </a:buClr>
              <a:buFont typeface="Arial"/>
              <a:buNone/>
              <a:defRPr/>
            </a:lvl8pPr>
            <a:lvl9pPr marL="0" marR="0" indent="304800" algn="l" rtl="0">
              <a:buClr>
                <a:schemeClr val="lt1"/>
              </a:buClr>
              <a:buFont typeface="Arial"/>
              <a:buNone/>
              <a:defRPr/>
            </a:lvl9pPr>
          </a:lstStyle>
          <a:p>
            <a:endParaRPr/>
          </a:p>
        </p:txBody>
      </p:sp>
      <p:sp>
        <p:nvSpPr>
          <p:cNvPr id="14" name="Shape 14"/>
          <p:cNvSpPr txBox="1">
            <a:spLocks noGrp="1"/>
          </p:cNvSpPr>
          <p:nvPr>
            <p:ph type="subTitle" idx="1"/>
          </p:nvPr>
        </p:nvSpPr>
        <p:spPr>
          <a:xfrm>
            <a:off x="1997075" y="2251801"/>
            <a:ext cx="6400799" cy="871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FFFFFF"/>
              </a:buClr>
              <a:buFont typeface="Arial"/>
              <a:buNone/>
              <a:defRPr/>
            </a:lvl1pPr>
            <a:lvl2pPr marL="0" marR="0" indent="203200" algn="l" rtl="0">
              <a:lnSpc>
                <a:spcPct val="100000"/>
              </a:lnSpc>
              <a:spcBef>
                <a:spcPts val="0"/>
              </a:spcBef>
              <a:spcAft>
                <a:spcPts val="0"/>
              </a:spcAft>
              <a:buClr>
                <a:srgbClr val="FFFFFF"/>
              </a:buClr>
              <a:buFont typeface="Arial"/>
              <a:buNone/>
              <a:defRPr/>
            </a:lvl2pPr>
            <a:lvl3pPr marL="0" marR="0" indent="203200" algn="l" rtl="0">
              <a:lnSpc>
                <a:spcPct val="100000"/>
              </a:lnSpc>
              <a:spcBef>
                <a:spcPts val="0"/>
              </a:spcBef>
              <a:spcAft>
                <a:spcPts val="0"/>
              </a:spcAft>
              <a:buClr>
                <a:srgbClr val="FFFFFF"/>
              </a:buClr>
              <a:buFont typeface="Arial"/>
              <a:buNone/>
              <a:defRPr/>
            </a:lvl3pPr>
            <a:lvl4pPr marL="0" marR="0" indent="203200" algn="l" rtl="0">
              <a:lnSpc>
                <a:spcPct val="100000"/>
              </a:lnSpc>
              <a:spcBef>
                <a:spcPts val="0"/>
              </a:spcBef>
              <a:spcAft>
                <a:spcPts val="0"/>
              </a:spcAft>
              <a:buClr>
                <a:srgbClr val="FFFFFF"/>
              </a:buClr>
              <a:buFont typeface="Arial"/>
              <a:buNone/>
              <a:defRPr/>
            </a:lvl4pPr>
            <a:lvl5pPr marL="0" marR="0" indent="203200" algn="l" rtl="0">
              <a:lnSpc>
                <a:spcPct val="100000"/>
              </a:lnSpc>
              <a:spcBef>
                <a:spcPts val="0"/>
              </a:spcBef>
              <a:spcAft>
                <a:spcPts val="0"/>
              </a:spcAft>
              <a:buClr>
                <a:srgbClr val="FFFFFF"/>
              </a:buClr>
              <a:buFont typeface="Arial"/>
              <a:buNone/>
              <a:defRPr/>
            </a:lvl5pPr>
            <a:lvl6pPr marL="0" marR="0" indent="203200" algn="l" rtl="0">
              <a:lnSpc>
                <a:spcPct val="100000"/>
              </a:lnSpc>
              <a:spcBef>
                <a:spcPts val="0"/>
              </a:spcBef>
              <a:spcAft>
                <a:spcPts val="0"/>
              </a:spcAft>
              <a:buClr>
                <a:srgbClr val="FFFFFF"/>
              </a:buClr>
              <a:buFont typeface="Arial"/>
              <a:buNone/>
              <a:defRPr/>
            </a:lvl6pPr>
            <a:lvl7pPr marL="0" marR="0" indent="203200" algn="l" rtl="0">
              <a:lnSpc>
                <a:spcPct val="100000"/>
              </a:lnSpc>
              <a:spcBef>
                <a:spcPts val="0"/>
              </a:spcBef>
              <a:spcAft>
                <a:spcPts val="0"/>
              </a:spcAft>
              <a:buClr>
                <a:srgbClr val="FFFFFF"/>
              </a:buClr>
              <a:buFont typeface="Arial"/>
              <a:buNone/>
              <a:defRPr/>
            </a:lvl7pPr>
            <a:lvl8pPr marL="0" marR="0" indent="203200" algn="l" rtl="0">
              <a:lnSpc>
                <a:spcPct val="100000"/>
              </a:lnSpc>
              <a:spcBef>
                <a:spcPts val="0"/>
              </a:spcBef>
              <a:spcAft>
                <a:spcPts val="0"/>
              </a:spcAft>
              <a:buClr>
                <a:srgbClr val="FFFFFF"/>
              </a:buClr>
              <a:buFont typeface="Arial"/>
              <a:buNone/>
              <a:defRPr/>
            </a:lvl8pPr>
            <a:lvl9pPr marL="0" marR="0" indent="203200" algn="l" rtl="0">
              <a:lnSpc>
                <a:spcPct val="100000"/>
              </a:lnSpc>
              <a:spcBef>
                <a:spcPts val="0"/>
              </a:spcBef>
              <a:spcAft>
                <a:spcPts val="0"/>
              </a:spcAft>
              <a:buClr>
                <a:srgbClr val="FFFFFF"/>
              </a:buClr>
              <a:buFont typeface="Arial"/>
              <a:buNone/>
              <a:defRPr/>
            </a:lvl9pPr>
          </a:lstStyle>
          <a:p>
            <a:endParaRPr/>
          </a:p>
        </p:txBody>
      </p:sp>
      <p:sp>
        <p:nvSpPr>
          <p:cNvPr id="15" name="Shape 15"/>
          <p:cNvSpPr/>
          <p:nvPr/>
        </p:nvSpPr>
        <p:spPr>
          <a:xfrm>
            <a:off x="0" y="0"/>
            <a:ext cx="3135298" cy="5143499"/>
          </a:xfrm>
          <a:prstGeom prst="rect">
            <a:avLst/>
          </a:prstGeom>
          <a:noFill/>
          <a:ln>
            <a:noFill/>
          </a:ln>
        </p:spPr>
        <p:txBody>
          <a:bodyPr lIns="91425" tIns="45700" rIns="91425" bIns="45700" anchor="t" anchorCtr="0">
            <a:noAutofit/>
          </a:bodyPr>
          <a:lstStyle/>
          <a:p>
            <a:endParaRPr/>
          </a:p>
        </p:txBody>
      </p:sp>
      <p:sp>
        <p:nvSpPr>
          <p:cNvPr id="16" name="Shape 16"/>
          <p:cNvSpPr/>
          <p:nvPr/>
        </p:nvSpPr>
        <p:spPr>
          <a:xfrm>
            <a:off x="3175" y="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endParaRPr/>
          </a:p>
        </p:txBody>
      </p:sp>
      <p:sp>
        <p:nvSpPr>
          <p:cNvPr id="17" name="Shape 17"/>
          <p:cNvSpPr/>
          <p:nvPr/>
        </p:nvSpPr>
        <p:spPr>
          <a:xfrm>
            <a:off x="3175" y="1916906"/>
            <a:ext cx="635000" cy="611981"/>
          </a:xfrm>
          <a:custGeom>
            <a:avLst/>
            <a:gdLst/>
            <a:ahLst/>
            <a:cxnLst/>
            <a:rect l="0" t="0" r="0" b="0"/>
            <a:pathLst>
              <a:path w="400" h="514" extrusionOk="0">
                <a:moveTo>
                  <a:pt x="400" y="0"/>
                </a:moveTo>
                <a:lnTo>
                  <a:pt x="0" y="0"/>
                </a:lnTo>
                <a:lnTo>
                  <a:pt x="0" y="514"/>
                </a:lnTo>
                <a:lnTo>
                  <a:pt x="2" y="514"/>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endParaRPr/>
          </a:p>
        </p:txBody>
      </p:sp>
      <p:sp>
        <p:nvSpPr>
          <p:cNvPr id="18" name="Shape 18"/>
          <p:cNvSpPr/>
          <p:nvPr/>
        </p:nvSpPr>
        <p:spPr>
          <a:xfrm>
            <a:off x="3175" y="1307305"/>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endParaRPr/>
          </a:p>
        </p:txBody>
      </p:sp>
      <p:sp>
        <p:nvSpPr>
          <p:cNvPr id="19" name="Shape 19"/>
          <p:cNvSpPr/>
          <p:nvPr/>
        </p:nvSpPr>
        <p:spPr>
          <a:xfrm>
            <a:off x="152400" y="1307305"/>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endParaRPr/>
          </a:p>
        </p:txBody>
      </p:sp>
      <p:sp>
        <p:nvSpPr>
          <p:cNvPr id="20" name="Shape 20"/>
          <p:cNvSpPr/>
          <p:nvPr/>
        </p:nvSpPr>
        <p:spPr>
          <a:xfrm>
            <a:off x="152400" y="3226592"/>
            <a:ext cx="1317625" cy="609600"/>
          </a:xfrm>
          <a:custGeom>
            <a:avLst/>
            <a:gdLst/>
            <a:ahLst/>
            <a:cxnLst/>
            <a:rect l="0" t="0" r="0" b="0"/>
            <a:pathLst>
              <a:path w="830" h="512" extrusionOk="0">
                <a:moveTo>
                  <a:pt x="830" y="0"/>
                </a:moveTo>
                <a:lnTo>
                  <a:pt x="398" y="0"/>
                </a:lnTo>
                <a:lnTo>
                  <a:pt x="0" y="512"/>
                </a:lnTo>
                <a:lnTo>
                  <a:pt x="432" y="512"/>
                </a:lnTo>
                <a:lnTo>
                  <a:pt x="83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endParaRPr/>
          </a:p>
        </p:txBody>
      </p:sp>
      <p:sp>
        <p:nvSpPr>
          <p:cNvPr id="21" name="Shape 21"/>
          <p:cNvSpPr/>
          <p:nvPr/>
        </p:nvSpPr>
        <p:spPr>
          <a:xfrm>
            <a:off x="152400" y="2614611"/>
            <a:ext cx="1317625" cy="611981"/>
          </a:xfrm>
          <a:custGeom>
            <a:avLst/>
            <a:gdLst/>
            <a:ahLst/>
            <a:cxnLst/>
            <a:rect l="0" t="0" r="0" b="0"/>
            <a:pathLst>
              <a:path w="830" h="514" extrusionOk="0">
                <a:moveTo>
                  <a:pt x="432" y="0"/>
                </a:moveTo>
                <a:lnTo>
                  <a:pt x="0" y="0"/>
                </a:lnTo>
                <a:lnTo>
                  <a:pt x="398" y="514"/>
                </a:lnTo>
                <a:lnTo>
                  <a:pt x="830" y="514"/>
                </a:lnTo>
                <a:lnTo>
                  <a:pt x="432" y="0"/>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endParaRPr/>
          </a:p>
        </p:txBody>
      </p:sp>
      <p:sp>
        <p:nvSpPr>
          <p:cNvPr id="22" name="Shape 22"/>
          <p:cNvSpPr/>
          <p:nvPr/>
        </p:nvSpPr>
        <p:spPr>
          <a:xfrm>
            <a:off x="984250" y="2614611"/>
            <a:ext cx="1322387" cy="611981"/>
          </a:xfrm>
          <a:custGeom>
            <a:avLst/>
            <a:gdLst/>
            <a:ahLst/>
            <a:cxnLst/>
            <a:rect l="0" t="0" r="0" b="0"/>
            <a:pathLst>
              <a:path w="833" h="514" extrusionOk="0">
                <a:moveTo>
                  <a:pt x="399" y="514"/>
                </a:moveTo>
                <a:lnTo>
                  <a:pt x="833" y="514"/>
                </a:lnTo>
                <a:lnTo>
                  <a:pt x="435" y="0"/>
                </a:lnTo>
                <a:lnTo>
                  <a:pt x="0" y="0"/>
                </a:lnTo>
                <a:lnTo>
                  <a:pt x="399" y="514"/>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endParaRPr/>
          </a:p>
        </p:txBody>
      </p:sp>
      <p:sp>
        <p:nvSpPr>
          <p:cNvPr id="23" name="Shape 23"/>
          <p:cNvSpPr/>
          <p:nvPr/>
        </p:nvSpPr>
        <p:spPr>
          <a:xfrm>
            <a:off x="3175" y="2614611"/>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endParaRPr/>
          </a:p>
        </p:txBody>
      </p:sp>
      <p:sp>
        <p:nvSpPr>
          <p:cNvPr id="24" name="Shape 24"/>
          <p:cNvSpPr/>
          <p:nvPr/>
        </p:nvSpPr>
        <p:spPr>
          <a:xfrm>
            <a:off x="984250" y="4533900"/>
            <a:ext cx="1322387" cy="609600"/>
          </a:xfrm>
          <a:custGeom>
            <a:avLst/>
            <a:gdLst/>
            <a:ahLst/>
            <a:cxnLst/>
            <a:rect l="0" t="0" r="0" b="0"/>
            <a:pathLst>
              <a:path w="833" h="512" extrusionOk="0">
                <a:moveTo>
                  <a:pt x="399" y="0"/>
                </a:moveTo>
                <a:lnTo>
                  <a:pt x="0" y="512"/>
                </a:lnTo>
                <a:lnTo>
                  <a:pt x="435" y="512"/>
                </a:lnTo>
                <a:lnTo>
                  <a:pt x="833" y="0"/>
                </a:lnTo>
                <a:lnTo>
                  <a:pt x="399"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endParaRPr/>
          </a:p>
        </p:txBody>
      </p:sp>
      <p:sp>
        <p:nvSpPr>
          <p:cNvPr id="25" name="Shape 25"/>
          <p:cNvSpPr/>
          <p:nvPr/>
        </p:nvSpPr>
        <p:spPr>
          <a:xfrm>
            <a:off x="984250" y="3924300"/>
            <a:ext cx="1322387" cy="609600"/>
          </a:xfrm>
          <a:custGeom>
            <a:avLst/>
            <a:gdLst/>
            <a:ahLst/>
            <a:cxnLst/>
            <a:rect l="0" t="0" r="0" b="0"/>
            <a:pathLst>
              <a:path w="833" h="512" extrusionOk="0">
                <a:moveTo>
                  <a:pt x="435" y="0"/>
                </a:moveTo>
                <a:lnTo>
                  <a:pt x="0" y="0"/>
                </a:lnTo>
                <a:lnTo>
                  <a:pt x="399" y="512"/>
                </a:lnTo>
                <a:lnTo>
                  <a:pt x="833" y="512"/>
                </a:lnTo>
                <a:lnTo>
                  <a:pt x="435" y="0"/>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endParaRPr/>
          </a:p>
        </p:txBody>
      </p:sp>
      <p:sp>
        <p:nvSpPr>
          <p:cNvPr id="26" name="Shape 26"/>
          <p:cNvSpPr/>
          <p:nvPr/>
        </p:nvSpPr>
        <p:spPr>
          <a:xfrm>
            <a:off x="1820863" y="3924300"/>
            <a:ext cx="1317625" cy="609600"/>
          </a:xfrm>
          <a:custGeom>
            <a:avLst/>
            <a:gdLst/>
            <a:ahLst/>
            <a:cxnLst/>
            <a:rect l="0" t="0" r="0" b="0"/>
            <a:pathLst>
              <a:path w="830" h="512" extrusionOk="0">
                <a:moveTo>
                  <a:pt x="434" y="0"/>
                </a:moveTo>
                <a:lnTo>
                  <a:pt x="0" y="0"/>
                </a:lnTo>
                <a:lnTo>
                  <a:pt x="398" y="512"/>
                </a:lnTo>
                <a:lnTo>
                  <a:pt x="830" y="512"/>
                </a:lnTo>
                <a:lnTo>
                  <a:pt x="434" y="0"/>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endParaRPr/>
          </a:p>
        </p:txBody>
      </p:sp>
      <p:sp>
        <p:nvSpPr>
          <p:cNvPr id="27" name="Shape 27"/>
          <p:cNvSpPr/>
          <p:nvPr/>
        </p:nvSpPr>
        <p:spPr>
          <a:xfrm>
            <a:off x="3175" y="6096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28" name="Shape 28"/>
          <p:cNvSpPr/>
          <p:nvPr/>
        </p:nvSpPr>
        <p:spPr>
          <a:xfrm>
            <a:off x="152400" y="1916906"/>
            <a:ext cx="1317625" cy="611981"/>
          </a:xfrm>
          <a:custGeom>
            <a:avLst/>
            <a:gdLst/>
            <a:ahLst/>
            <a:cxnLst/>
            <a:rect l="0" t="0" r="0" b="0"/>
            <a:pathLst>
              <a:path w="830" h="514" extrusionOk="0">
                <a:moveTo>
                  <a:pt x="0" y="514"/>
                </a:moveTo>
                <a:lnTo>
                  <a:pt x="432" y="514"/>
                </a:lnTo>
                <a:lnTo>
                  <a:pt x="830" y="0"/>
                </a:lnTo>
                <a:lnTo>
                  <a:pt x="398" y="0"/>
                </a:lnTo>
                <a:lnTo>
                  <a:pt x="0" y="514"/>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29" name="Shape 29"/>
          <p:cNvSpPr/>
          <p:nvPr/>
        </p:nvSpPr>
        <p:spPr>
          <a:xfrm>
            <a:off x="984250" y="3226592"/>
            <a:ext cx="1322387" cy="609600"/>
          </a:xfrm>
          <a:custGeom>
            <a:avLst/>
            <a:gdLst/>
            <a:ahLst/>
            <a:cxnLst/>
            <a:rect l="0" t="0" r="0" b="0"/>
            <a:pathLst>
              <a:path w="833" h="512" extrusionOk="0">
                <a:moveTo>
                  <a:pt x="0" y="512"/>
                </a:moveTo>
                <a:lnTo>
                  <a:pt x="435" y="512"/>
                </a:lnTo>
                <a:lnTo>
                  <a:pt x="833" y="0"/>
                </a:lnTo>
                <a:lnTo>
                  <a:pt x="399" y="0"/>
                </a:lnTo>
                <a:lnTo>
                  <a:pt x="0" y="512"/>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30" name="Shape 30"/>
          <p:cNvSpPr/>
          <p:nvPr/>
        </p:nvSpPr>
        <p:spPr>
          <a:xfrm>
            <a:off x="3175" y="3226592"/>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31" name="Shape 31"/>
          <p:cNvSpPr/>
          <p:nvPr/>
        </p:nvSpPr>
        <p:spPr>
          <a:xfrm>
            <a:off x="1820863" y="4533900"/>
            <a:ext cx="1317625" cy="609600"/>
          </a:xfrm>
          <a:custGeom>
            <a:avLst/>
            <a:gdLst/>
            <a:ahLst/>
            <a:cxnLst/>
            <a:rect l="0" t="0" r="0" b="0"/>
            <a:pathLst>
              <a:path w="830" h="512" extrusionOk="0">
                <a:moveTo>
                  <a:pt x="398" y="0"/>
                </a:moveTo>
                <a:lnTo>
                  <a:pt x="0" y="512"/>
                </a:lnTo>
                <a:lnTo>
                  <a:pt x="434"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32" name="Shape 32"/>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33" name="Shape 33"/>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endParaRPr/>
          </a:p>
        </p:txBody>
      </p:sp>
      <p:sp>
        <p:nvSpPr>
          <p:cNvPr id="34" name="Shape 34"/>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endParaRPr/>
          </a:p>
        </p:txBody>
      </p:sp>
      <p:sp>
        <p:nvSpPr>
          <p:cNvPr id="35" name="Shape 35"/>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endParaRPr/>
          </a:p>
        </p:txBody>
      </p:sp>
      <p:sp>
        <p:nvSpPr>
          <p:cNvPr id="36" name="Shape 36"/>
          <p:cNvSpPr/>
          <p:nvPr/>
        </p:nvSpPr>
        <p:spPr>
          <a:xfrm>
            <a:off x="7415210"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37" name="Shape 37"/>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38" name="Shape 38"/>
          <p:cNvSpPr/>
          <p:nvPr/>
        </p:nvSpPr>
        <p:spPr>
          <a:xfrm>
            <a:off x="8397875" y="1920391"/>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
        <p:nvSpPr>
          <p:cNvPr id="39" name="Shape 39"/>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lIns="91425" tIns="45700" rIns="91425" bIns="45700" anchor="t" anchorCtr="0">
            <a:noAutofit/>
          </a:bodyPr>
          <a:lstStyle/>
          <a:p>
            <a:endParaRPr/>
          </a:p>
        </p:txBody>
      </p:sp>
      <p:sp>
        <p:nvSpPr>
          <p:cNvPr id="40" name="Shape 40"/>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endParaRPr/>
          </a:p>
        </p:txBody>
      </p:sp>
      <p:sp>
        <p:nvSpPr>
          <p:cNvPr id="41" name="Shape 41"/>
          <p:cNvSpPr/>
          <p:nvPr/>
        </p:nvSpPr>
        <p:spPr>
          <a:xfrm>
            <a:off x="7415210"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4" name="Shape 44"/>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5" name="Shape 45"/>
          <p:cNvSpPr/>
          <p:nvPr/>
        </p:nvSpPr>
        <p:spPr>
          <a:xfrm>
            <a:off x="7415210"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46" name="Shape 46"/>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47" name="Shape 47"/>
          <p:cNvSpPr/>
          <p:nvPr/>
        </p:nvSpPr>
        <p:spPr>
          <a:xfrm>
            <a:off x="8397875" y="1920391"/>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
        <p:nvSpPr>
          <p:cNvPr id="48" name="Shape 48"/>
          <p:cNvSpPr/>
          <p:nvPr/>
        </p:nvSpPr>
        <p:spPr>
          <a:xfrm>
            <a:off x="7415210"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1" name="Shape 51"/>
          <p:cNvSpPr txBox="1">
            <a:spLocks noGrp="1"/>
          </p:cNvSpPr>
          <p:nvPr>
            <p:ph type="body" idx="1"/>
          </p:nvPr>
        </p:nvSpPr>
        <p:spPr>
          <a:xfrm>
            <a:off x="457200" y="1200150"/>
            <a:ext cx="4038598" cy="36303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2" name="Shape 52"/>
          <p:cNvSpPr txBox="1">
            <a:spLocks noGrp="1"/>
          </p:cNvSpPr>
          <p:nvPr>
            <p:ph type="body" idx="2"/>
          </p:nvPr>
        </p:nvSpPr>
        <p:spPr>
          <a:xfrm>
            <a:off x="4648200" y="1200150"/>
            <a:ext cx="4038598" cy="36303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3" name="Shape 53"/>
          <p:cNvSpPr/>
          <p:nvPr/>
        </p:nvSpPr>
        <p:spPr>
          <a:xfrm>
            <a:off x="7415210"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54" name="Shape 54"/>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55" name="Shape 55"/>
          <p:cNvSpPr/>
          <p:nvPr/>
        </p:nvSpPr>
        <p:spPr>
          <a:xfrm>
            <a:off x="8397875" y="1920391"/>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
        <p:nvSpPr>
          <p:cNvPr id="56" name="Shape 56"/>
          <p:cNvSpPr/>
          <p:nvPr/>
        </p:nvSpPr>
        <p:spPr>
          <a:xfrm>
            <a:off x="7415210"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p:nvPr/>
        </p:nvSpPr>
        <p:spPr>
          <a:xfrm>
            <a:off x="3175" y="2614611"/>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endParaRPr/>
          </a:p>
        </p:txBody>
      </p:sp>
      <p:sp>
        <p:nvSpPr>
          <p:cNvPr id="60" name="Shape 60"/>
          <p:cNvSpPr/>
          <p:nvPr/>
        </p:nvSpPr>
        <p:spPr>
          <a:xfrm>
            <a:off x="3175" y="3226592"/>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61" name="Shape 61"/>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62" name="Shape 62"/>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endParaRPr/>
          </a:p>
        </p:txBody>
      </p:sp>
      <p:sp>
        <p:nvSpPr>
          <p:cNvPr id="63" name="Shape 63"/>
          <p:cNvSpPr/>
          <p:nvPr/>
        </p:nvSpPr>
        <p:spPr>
          <a:xfrm>
            <a:off x="7415210"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64" name="Shape 64"/>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65" name="Shape 65"/>
          <p:cNvSpPr/>
          <p:nvPr/>
        </p:nvSpPr>
        <p:spPr>
          <a:xfrm>
            <a:off x="8397875" y="1920391"/>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
        <p:nvSpPr>
          <p:cNvPr id="66" name="Shape 66"/>
          <p:cNvSpPr/>
          <p:nvPr/>
        </p:nvSpPr>
        <p:spPr>
          <a:xfrm>
            <a:off x="7415210"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1574800" y="3320653"/>
            <a:ext cx="5486399" cy="513300"/>
          </a:xfrm>
          <a:prstGeom prst="rect">
            <a:avLst/>
          </a:prstGeom>
          <a:noFill/>
          <a:ln>
            <a:noFill/>
          </a:ln>
        </p:spPr>
        <p:txBody>
          <a:bodyPr lIns="91425" tIns="91425" rIns="91425" bIns="91425" anchor="t" anchorCtr="0"/>
          <a:lstStyle>
            <a:lvl1pPr marL="0" indent="114300" algn="ctr" rtl="0">
              <a:buFont typeface="Arial"/>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9" name="Shape 69"/>
          <p:cNvSpPr/>
          <p:nvPr/>
        </p:nvSpPr>
        <p:spPr>
          <a:xfrm>
            <a:off x="3175" y="2614611"/>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endParaRPr/>
          </a:p>
        </p:txBody>
      </p:sp>
      <p:sp>
        <p:nvSpPr>
          <p:cNvPr id="70" name="Shape 70"/>
          <p:cNvSpPr/>
          <p:nvPr/>
        </p:nvSpPr>
        <p:spPr>
          <a:xfrm>
            <a:off x="3175" y="3226592"/>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71" name="Shape 71"/>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endParaRPr/>
          </a:p>
        </p:txBody>
      </p:sp>
      <p:sp>
        <p:nvSpPr>
          <p:cNvPr id="72" name="Shape 72"/>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8" scaled="0"/>
          </a:gradFill>
          <a:ln>
            <a:noFill/>
          </a:ln>
        </p:spPr>
        <p:txBody>
          <a:bodyPr lIns="91425" tIns="45700" rIns="91425" bIns="45700" anchor="t" anchorCtr="0">
            <a:noAutofit/>
          </a:bodyPr>
          <a:lstStyle/>
          <a:p>
            <a:endParaRPr/>
          </a:p>
        </p:txBody>
      </p:sp>
      <p:sp>
        <p:nvSpPr>
          <p:cNvPr id="73" name="Shape 73"/>
          <p:cNvSpPr/>
          <p:nvPr/>
        </p:nvSpPr>
        <p:spPr>
          <a:xfrm>
            <a:off x="7415210"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74" name="Shape 74"/>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endParaRPr/>
          </a:p>
        </p:txBody>
      </p:sp>
      <p:sp>
        <p:nvSpPr>
          <p:cNvPr id="75" name="Shape 75"/>
          <p:cNvSpPr/>
          <p:nvPr/>
        </p:nvSpPr>
        <p:spPr>
          <a:xfrm>
            <a:off x="8397875" y="1920391"/>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
        <p:nvSpPr>
          <p:cNvPr id="76" name="Shape 76"/>
          <p:cNvSpPr/>
          <p:nvPr/>
        </p:nvSpPr>
        <p:spPr>
          <a:xfrm>
            <a:off x="7415210"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890DA"/>
            </a:gs>
            <a:gs pos="100000">
              <a:schemeClr val="dk2"/>
            </a:gs>
          </a:gsLst>
          <a:path path="circle">
            <a:fillToRect t="100000" r="100000"/>
          </a:path>
          <a:tileRect l="-100000" b="-100000"/>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lt1"/>
              </a:buClr>
              <a:buFont typeface="Arial"/>
              <a:buNone/>
              <a:defRPr/>
            </a:lvl1pPr>
            <a:lvl2pPr marL="0" marR="0" indent="228600" algn="l" rtl="0">
              <a:lnSpc>
                <a:spcPct val="100000"/>
              </a:lnSpc>
              <a:spcBef>
                <a:spcPts val="0"/>
              </a:spcBef>
              <a:spcAft>
                <a:spcPts val="0"/>
              </a:spcAft>
              <a:buClr>
                <a:schemeClr val="lt1"/>
              </a:buClr>
              <a:buFont typeface="Arial"/>
              <a:buNone/>
              <a:defRPr/>
            </a:lvl2pPr>
            <a:lvl3pPr marL="0" marR="0" indent="228600" algn="l" rtl="0">
              <a:buClr>
                <a:schemeClr val="lt1"/>
              </a:buClr>
              <a:buFont typeface="Arial"/>
              <a:buNone/>
              <a:defRPr/>
            </a:lvl3pPr>
            <a:lvl4pPr marL="0" marR="0" indent="228600" algn="l" rtl="0">
              <a:buClr>
                <a:schemeClr val="lt1"/>
              </a:buClr>
              <a:buFont typeface="Arial"/>
              <a:buNone/>
              <a:defRPr/>
            </a:lvl4pPr>
            <a:lvl5pPr marL="0" marR="0" indent="228600" algn="l" rtl="0">
              <a:buClr>
                <a:schemeClr val="lt1"/>
              </a:buClr>
              <a:buFont typeface="Arial"/>
              <a:buNone/>
              <a:defRPr/>
            </a:lvl5pPr>
            <a:lvl6pPr marL="0" marR="0" indent="228600" algn="l" rtl="0">
              <a:buClr>
                <a:schemeClr val="lt1"/>
              </a:buClr>
              <a:buFont typeface="Arial"/>
              <a:buNone/>
              <a:defRPr/>
            </a:lvl6pPr>
            <a:lvl7pPr marL="0" marR="0" indent="228600" algn="l" rtl="0">
              <a:buClr>
                <a:schemeClr val="lt1"/>
              </a:buClr>
              <a:buFont typeface="Arial"/>
              <a:buNone/>
              <a:defRPr/>
            </a:lvl7pPr>
            <a:lvl8pPr marL="0" marR="0" indent="228600" algn="l" rtl="0">
              <a:buClr>
                <a:schemeClr val="lt1"/>
              </a:buClr>
              <a:buFont typeface="Arial"/>
              <a:buNone/>
              <a:defRPr/>
            </a:lvl8pPr>
            <a:lvl9pPr marL="0" marR="0" indent="228600" algn="l" rtl="0">
              <a:buClr>
                <a:schemeClr val="lt1"/>
              </a:buClr>
              <a:buFont typeface="Arial"/>
              <a:buNone/>
              <a:defRPr/>
            </a:lvl9pPr>
          </a:lstStyle>
          <a:p>
            <a:endParaRPr/>
          </a:p>
        </p:txBody>
      </p:sp>
      <p:sp>
        <p:nvSpPr>
          <p:cNvPr id="6" name="Shape 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indent="-139700" algn="l" rtl="0">
              <a:lnSpc>
                <a:spcPct val="100000"/>
              </a:lnSpc>
              <a:spcBef>
                <a:spcPts val="0"/>
              </a:spcBef>
              <a:spcAft>
                <a:spcPts val="0"/>
              </a:spcAft>
              <a:buClr>
                <a:schemeClr val="lt1"/>
              </a:buClr>
              <a:buFont typeface="Arial"/>
              <a:buNone/>
              <a:defRPr/>
            </a:lvl1pPr>
            <a:lvl2pPr marL="742950" marR="0" indent="-107950" algn="l" rtl="0">
              <a:lnSpc>
                <a:spcPct val="100000"/>
              </a:lnSpc>
              <a:spcBef>
                <a:spcPts val="560"/>
              </a:spcBef>
              <a:spcAft>
                <a:spcPts val="0"/>
              </a:spcAft>
              <a:buClr>
                <a:schemeClr val="lt1"/>
              </a:buClr>
              <a:buFont typeface="Arial"/>
              <a:buNone/>
              <a:defRPr/>
            </a:lvl2pPr>
            <a:lvl3pPr marL="1143000" marR="0" indent="-76200" algn="l" rtl="0">
              <a:lnSpc>
                <a:spcPct val="100000"/>
              </a:lnSpc>
              <a:spcBef>
                <a:spcPts val="480"/>
              </a:spcBef>
              <a:spcAft>
                <a:spcPts val="0"/>
              </a:spcAft>
              <a:buClr>
                <a:schemeClr val="lt1"/>
              </a:buClr>
              <a:buFont typeface="Arial"/>
              <a:buNone/>
              <a:defRPr/>
            </a:lvl3pPr>
            <a:lvl4pPr marL="1600200" marR="0" indent="-101600" algn="l" rtl="0">
              <a:lnSpc>
                <a:spcPct val="100000"/>
              </a:lnSpc>
              <a:spcBef>
                <a:spcPts val="400"/>
              </a:spcBef>
              <a:spcAft>
                <a:spcPts val="0"/>
              </a:spcAft>
              <a:buClr>
                <a:schemeClr val="lt1"/>
              </a:buClr>
              <a:buFont typeface="Arial"/>
              <a:buNone/>
              <a:defRPr/>
            </a:lvl4pPr>
            <a:lvl5pPr marL="2057400" marR="0" indent="-101600" algn="l" rtl="0">
              <a:lnSpc>
                <a:spcPct val="100000"/>
              </a:lnSpc>
              <a:spcBef>
                <a:spcPts val="400"/>
              </a:spcBef>
              <a:spcAft>
                <a:spcPts val="0"/>
              </a:spcAft>
              <a:buClr>
                <a:schemeClr val="lt1"/>
              </a:buClr>
              <a:buFont typeface="Arial"/>
              <a:buNone/>
              <a:defRPr/>
            </a:lvl5pPr>
            <a:lvl6pPr marL="2514600" marR="0" indent="-101600" algn="l" rtl="0">
              <a:lnSpc>
                <a:spcPct val="100000"/>
              </a:lnSpc>
              <a:spcBef>
                <a:spcPts val="400"/>
              </a:spcBef>
              <a:spcAft>
                <a:spcPts val="0"/>
              </a:spcAft>
              <a:buClr>
                <a:schemeClr val="lt1"/>
              </a:buClr>
              <a:buFont typeface="Arial"/>
              <a:buNone/>
              <a:defRPr/>
            </a:lvl6pPr>
            <a:lvl7pPr marL="2971800" marR="0" indent="-101600" algn="l" rtl="0">
              <a:lnSpc>
                <a:spcPct val="100000"/>
              </a:lnSpc>
              <a:spcBef>
                <a:spcPts val="400"/>
              </a:spcBef>
              <a:spcAft>
                <a:spcPts val="0"/>
              </a:spcAft>
              <a:buClr>
                <a:schemeClr val="lt1"/>
              </a:buClr>
              <a:buFont typeface="Arial"/>
              <a:buNone/>
              <a:defRPr/>
            </a:lvl7pPr>
            <a:lvl8pPr marL="3429000" marR="0" indent="-101600" algn="l" rtl="0">
              <a:lnSpc>
                <a:spcPct val="100000"/>
              </a:lnSpc>
              <a:spcBef>
                <a:spcPts val="400"/>
              </a:spcBef>
              <a:spcAft>
                <a:spcPts val="0"/>
              </a:spcAft>
              <a:buClr>
                <a:schemeClr val="lt1"/>
              </a:buClr>
              <a:buFont typeface="Arial"/>
              <a:buNone/>
              <a:defRPr/>
            </a:lvl8pPr>
            <a:lvl9pPr marL="3886200" marR="0" indent="-101600" algn="l" rtl="0">
              <a:lnSpc>
                <a:spcPct val="100000"/>
              </a:lnSpc>
              <a:spcBef>
                <a:spcPts val="400"/>
              </a:spcBef>
              <a:spcAft>
                <a:spcPts val="0"/>
              </a:spcAft>
              <a:buClr>
                <a:schemeClr val="lt1"/>
              </a:buClr>
              <a:buFont typeface="Arial"/>
              <a:buNone/>
              <a:defRPr/>
            </a:lvl9pPr>
          </a:lstStyle>
          <a:p>
            <a:endParaRPr/>
          </a:p>
        </p:txBody>
      </p:sp>
      <p:sp>
        <p:nvSpPr>
          <p:cNvPr id="7" name="Shape 7"/>
          <p:cNvSpPr/>
          <p:nvPr/>
        </p:nvSpPr>
        <p:spPr>
          <a:xfrm>
            <a:off x="0" y="0"/>
            <a:ext cx="3135298" cy="5143499"/>
          </a:xfrm>
          <a:prstGeom prst="rect">
            <a:avLst/>
          </a:prstGeom>
          <a:noFill/>
          <a:ln>
            <a:noFill/>
          </a:ln>
        </p:spPr>
        <p:txBody>
          <a:bodyPr lIns="91425" tIns="45700" rIns="91425" bIns="45700" anchor="t" anchorCtr="0">
            <a:noAutofit/>
          </a:bodyPr>
          <a:lstStyle/>
          <a:p>
            <a:endParaRPr/>
          </a:p>
        </p:txBody>
      </p:sp>
      <p:sp>
        <p:nvSpPr>
          <p:cNvPr id="8" name="Shape 8"/>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endParaRPr/>
          </a:p>
        </p:txBody>
      </p:sp>
      <p:sp>
        <p:nvSpPr>
          <p:cNvPr id="9" name="Shape 9"/>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endParaRPr/>
          </a:p>
        </p:txBody>
      </p:sp>
      <p:sp>
        <p:nvSpPr>
          <p:cNvPr id="10" name="Shape 10"/>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lIns="91425" tIns="45700" rIns="91425" bIns="45700" anchor="t" anchorCtr="0">
            <a:noAutofit/>
          </a:bodyPr>
          <a:lstStyle/>
          <a:p>
            <a:endParaRPr/>
          </a:p>
        </p:txBody>
      </p:sp>
      <p:sp>
        <p:nvSpPr>
          <p:cNvPr id="11" name="Shape 11"/>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8" scaled="0"/>
          </a:gradFill>
          <a:ln>
            <a:noFill/>
          </a:ln>
        </p:spPr>
        <p:txBody>
          <a:bodyPr lIns="91425" tIns="45700" rIns="91425" bIns="45700" anchor="t" anchorCtr="0">
            <a:noAutofit/>
          </a:body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1997075" y="1095855"/>
            <a:ext cx="6400799" cy="1102500"/>
          </a:xfrm>
          <a:prstGeom prst="rect">
            <a:avLst/>
          </a:prstGeom>
          <a:noFill/>
          <a:ln>
            <a:noFill/>
          </a:ln>
        </p:spPr>
        <p:txBody>
          <a:bodyPr lIns="91425" tIns="91425" rIns="91425" bIns="91425" anchor="b" anchorCtr="0">
            <a:noAutofit/>
          </a:bodyPr>
          <a:lstStyle/>
          <a:p>
            <a:pPr marL="0" marR="0" lvl="0" indent="304800" algn="l" rtl="0">
              <a:lnSpc>
                <a:spcPct val="100000"/>
              </a:lnSpc>
              <a:spcBef>
                <a:spcPts val="0"/>
              </a:spcBef>
              <a:spcAft>
                <a:spcPts val="0"/>
              </a:spcAft>
              <a:buClr>
                <a:schemeClr val="lt1"/>
              </a:buClr>
              <a:buSzPct val="25000"/>
              <a:buFont typeface="Arial"/>
              <a:buNone/>
            </a:pPr>
            <a:r>
              <a:rPr lang="en-GB" sz="4800" b="1" dirty="0" smtClean="0">
                <a:solidFill>
                  <a:schemeClr val="lt1"/>
                </a:solidFill>
              </a:rPr>
              <a:t>20</a:t>
            </a:r>
            <a:r>
              <a:rPr lang="en-GB" sz="4800" b="1" i="0" u="none" strike="noStrike" cap="none" baseline="0" dirty="0" smtClean="0">
                <a:solidFill>
                  <a:schemeClr val="lt1"/>
                </a:solidFill>
                <a:latin typeface="Arial"/>
                <a:ea typeface="Arial"/>
                <a:cs typeface="Arial"/>
                <a:sym typeface="Arial"/>
                <a:rtl val="0"/>
              </a:rPr>
              <a:t> </a:t>
            </a:r>
            <a:r>
              <a:rPr lang="en-GB" sz="4800" b="1" i="0" u="none" strike="noStrike" cap="none" baseline="0" dirty="0">
                <a:solidFill>
                  <a:schemeClr val="lt1"/>
                </a:solidFill>
                <a:latin typeface="Arial"/>
                <a:ea typeface="Arial"/>
                <a:cs typeface="Arial"/>
                <a:sym typeface="Arial"/>
                <a:rtl val="0"/>
              </a:rPr>
              <a:t>Book Challenge</a:t>
            </a:r>
          </a:p>
        </p:txBody>
      </p:sp>
      <p:sp>
        <p:nvSpPr>
          <p:cNvPr id="80" name="Shape 80"/>
          <p:cNvSpPr txBox="1">
            <a:spLocks noGrp="1"/>
          </p:cNvSpPr>
          <p:nvPr>
            <p:ph type="subTitle" idx="1"/>
          </p:nvPr>
        </p:nvSpPr>
        <p:spPr>
          <a:xfrm>
            <a:off x="2472625" y="2305700"/>
            <a:ext cx="6324899" cy="14711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omic Sans MS"/>
              <a:buNone/>
            </a:pPr>
            <a:r>
              <a:rPr lang="en-GB" sz="2400" b="0" i="1" u="none" strike="noStrike" cap="none" baseline="0">
                <a:solidFill>
                  <a:schemeClr val="dk1"/>
                </a:solidFill>
                <a:latin typeface="Comic Sans MS"/>
                <a:ea typeface="Comic Sans MS"/>
                <a:cs typeface="Comic Sans MS"/>
                <a:sym typeface="Comic Sans MS"/>
                <a:rtl val="0"/>
              </a:rPr>
              <a:t>"The more that you read, the more things you will know. The more you learn, the more places you'll go." — Dr. Seuss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Poetry Anthologies</a:t>
            </a:r>
          </a:p>
        </p:txBody>
      </p:sp>
      <p:sp>
        <p:nvSpPr>
          <p:cNvPr id="149" name="Shape 149"/>
          <p:cNvSpPr txBox="1">
            <a:spLocks noGrp="1"/>
          </p:cNvSpPr>
          <p:nvPr>
            <p:ph type="body" idx="1"/>
          </p:nvPr>
        </p:nvSpPr>
        <p:spPr>
          <a:xfrm>
            <a:off x="179511" y="1059582"/>
            <a:ext cx="8640960" cy="36303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lt1"/>
              </a:buClr>
              <a:buSzPct val="25000"/>
              <a:buFont typeface="Comic Sans MS"/>
              <a:buNone/>
            </a:pPr>
            <a:r>
              <a:rPr lang="en-GB" sz="3200" b="0" i="0" u="none" strike="noStrike" cap="none" baseline="0">
                <a:solidFill>
                  <a:schemeClr val="lt1"/>
                </a:solidFill>
                <a:latin typeface="Comic Sans MS"/>
                <a:ea typeface="Comic Sans MS"/>
                <a:cs typeface="Comic Sans MS"/>
                <a:sym typeface="Comic Sans MS"/>
                <a:rtl val="0"/>
              </a:rPr>
              <a:t>A poetry anthology is a collection of poems. </a:t>
            </a:r>
          </a:p>
          <a:p>
            <a:endParaRPr lang="en-GB" sz="3200" b="0" i="0" u="none" strike="noStrike" cap="none" baseline="0">
              <a:solidFill>
                <a:schemeClr val="lt1"/>
              </a:solidFill>
              <a:latin typeface="Comic Sans MS"/>
              <a:ea typeface="Comic Sans MS"/>
              <a:cs typeface="Comic Sans MS"/>
              <a:sym typeface="Comic Sans MS"/>
              <a:rtl val="0"/>
            </a:endParaRPr>
          </a:p>
          <a:p>
            <a:endParaRPr lang="en-GB" sz="3200" b="0" i="0" u="none" strike="noStrike" cap="none" baseline="0">
              <a:solidFill>
                <a:schemeClr val="lt1"/>
              </a:solidFill>
              <a:latin typeface="Comic Sans MS"/>
              <a:ea typeface="Comic Sans MS"/>
              <a:cs typeface="Comic Sans MS"/>
              <a:sym typeface="Comic Sans MS"/>
              <a:rtl val="0"/>
            </a:endParaRPr>
          </a:p>
        </p:txBody>
      </p:sp>
      <p:pic>
        <p:nvPicPr>
          <p:cNvPr id="150" name="Shape 150"/>
          <p:cNvPicPr preferRelativeResize="0"/>
          <p:nvPr/>
        </p:nvPicPr>
        <p:blipFill>
          <a:blip r:embed="rId3"/>
          <a:stretch>
            <a:fillRect/>
          </a:stretch>
        </p:blipFill>
        <p:spPr>
          <a:xfrm>
            <a:off x="468872" y="1851669"/>
            <a:ext cx="2143870" cy="3103675"/>
          </a:xfrm>
          <a:prstGeom prst="rect">
            <a:avLst/>
          </a:prstGeom>
        </p:spPr>
      </p:pic>
      <p:pic>
        <p:nvPicPr>
          <p:cNvPr id="151" name="Shape 151"/>
          <p:cNvPicPr preferRelativeResize="0"/>
          <p:nvPr/>
        </p:nvPicPr>
        <p:blipFill>
          <a:blip r:embed="rId4"/>
          <a:stretch>
            <a:fillRect/>
          </a:stretch>
        </p:blipFill>
        <p:spPr>
          <a:xfrm>
            <a:off x="6531244" y="1851669"/>
            <a:ext cx="2029649" cy="3103673"/>
          </a:xfrm>
          <a:prstGeom prst="rect">
            <a:avLst/>
          </a:prstGeom>
        </p:spPr>
      </p:pic>
      <p:pic>
        <p:nvPicPr>
          <p:cNvPr id="152" name="Shape 152"/>
          <p:cNvPicPr preferRelativeResize="0"/>
          <p:nvPr/>
        </p:nvPicPr>
        <p:blipFill>
          <a:blip r:embed="rId5"/>
          <a:stretch>
            <a:fillRect/>
          </a:stretch>
        </p:blipFill>
        <p:spPr>
          <a:xfrm>
            <a:off x="3298273" y="1994703"/>
            <a:ext cx="2547446" cy="3103674"/>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Classic Literature</a:t>
            </a:r>
          </a:p>
        </p:txBody>
      </p:sp>
      <p:sp>
        <p:nvSpPr>
          <p:cNvPr id="158" name="Shape 158"/>
          <p:cNvSpPr txBox="1">
            <a:spLocks noGrp="1"/>
          </p:cNvSpPr>
          <p:nvPr>
            <p:ph type="body" idx="1"/>
          </p:nvPr>
        </p:nvSpPr>
        <p:spPr>
          <a:xfrm>
            <a:off x="457202" y="1040500"/>
            <a:ext cx="8229600" cy="3630300"/>
          </a:xfrm>
          <a:prstGeom prst="rect">
            <a:avLst/>
          </a:prstGeom>
          <a:noFill/>
          <a:ln>
            <a:noFill/>
          </a:ln>
        </p:spPr>
        <p:txBody>
          <a:bodyPr lIns="91425" tIns="91425" rIns="91425" bIns="91425" anchor="t" anchorCtr="0">
            <a:noAutofit/>
          </a:bodyPr>
          <a:lstStyle/>
          <a:p>
            <a:pPr marL="342900" marR="0" lvl="0" indent="-139700" algn="ctr" rtl="0">
              <a:lnSpc>
                <a:spcPct val="100000"/>
              </a:lnSpc>
              <a:spcBef>
                <a:spcPts val="0"/>
              </a:spcBef>
              <a:spcAft>
                <a:spcPts val="0"/>
              </a:spcAft>
              <a:buClr>
                <a:schemeClr val="lt1"/>
              </a:buClr>
              <a:buSzPct val="25000"/>
              <a:buFont typeface="Comic Sans MS"/>
              <a:buNone/>
            </a:pPr>
            <a:r>
              <a:rPr lang="en-GB" sz="2400" b="0" i="0" u="none" strike="noStrike" cap="none" baseline="0">
                <a:solidFill>
                  <a:schemeClr val="lt1"/>
                </a:solidFill>
                <a:latin typeface="Comic Sans MS"/>
                <a:ea typeface="Comic Sans MS"/>
                <a:cs typeface="Comic Sans MS"/>
                <a:sym typeface="Comic Sans MS"/>
                <a:rtl val="0"/>
              </a:rPr>
              <a:t>Classic Literature includes books that are very well known and may have been handed down for a generation or more. </a:t>
            </a:r>
          </a:p>
        </p:txBody>
      </p:sp>
      <p:pic>
        <p:nvPicPr>
          <p:cNvPr id="159" name="Shape 159"/>
          <p:cNvPicPr preferRelativeResize="0"/>
          <p:nvPr/>
        </p:nvPicPr>
        <p:blipFill>
          <a:blip r:embed="rId3"/>
          <a:stretch>
            <a:fillRect/>
          </a:stretch>
        </p:blipFill>
        <p:spPr>
          <a:xfrm>
            <a:off x="1259299" y="2427733"/>
            <a:ext cx="1437725" cy="2146074"/>
          </a:xfrm>
          <a:prstGeom prst="rect">
            <a:avLst/>
          </a:prstGeom>
        </p:spPr>
      </p:pic>
      <p:pic>
        <p:nvPicPr>
          <p:cNvPr id="160" name="Shape 160"/>
          <p:cNvPicPr preferRelativeResize="0"/>
          <p:nvPr/>
        </p:nvPicPr>
        <p:blipFill>
          <a:blip r:embed="rId4"/>
          <a:stretch>
            <a:fillRect/>
          </a:stretch>
        </p:blipFill>
        <p:spPr>
          <a:xfrm>
            <a:off x="3870975" y="2479183"/>
            <a:ext cx="1402053" cy="2146074"/>
          </a:xfrm>
          <a:prstGeom prst="rect">
            <a:avLst/>
          </a:prstGeom>
        </p:spPr>
      </p:pic>
      <p:pic>
        <p:nvPicPr>
          <p:cNvPr id="161" name="Shape 161"/>
          <p:cNvPicPr preferRelativeResize="0"/>
          <p:nvPr/>
        </p:nvPicPr>
        <p:blipFill>
          <a:blip r:embed="rId5"/>
          <a:stretch>
            <a:fillRect/>
          </a:stretch>
        </p:blipFill>
        <p:spPr>
          <a:xfrm>
            <a:off x="6446975" y="2427733"/>
            <a:ext cx="1503398" cy="2248973"/>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Historical Fiction</a:t>
            </a:r>
          </a:p>
        </p:txBody>
      </p:sp>
      <p:sp>
        <p:nvSpPr>
          <p:cNvPr id="167" name="Shape 167"/>
          <p:cNvSpPr txBox="1">
            <a:spLocks noGrp="1"/>
          </p:cNvSpPr>
          <p:nvPr>
            <p:ph type="body" idx="1"/>
          </p:nvPr>
        </p:nvSpPr>
        <p:spPr>
          <a:xfrm>
            <a:off x="196950" y="1200150"/>
            <a:ext cx="8489999" cy="36303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lt1"/>
              </a:buClr>
              <a:buSzPct val="25000"/>
              <a:buFont typeface="Comic Sans MS"/>
              <a:buNone/>
            </a:pPr>
            <a:r>
              <a:rPr lang="en-GB" sz="3200" b="0" i="0" u="none" strike="noStrike" cap="none" baseline="0">
                <a:solidFill>
                  <a:schemeClr val="lt1"/>
                </a:solidFill>
                <a:latin typeface="Comic Sans MS"/>
                <a:ea typeface="Comic Sans MS"/>
                <a:cs typeface="Comic Sans MS"/>
                <a:sym typeface="Comic Sans MS"/>
                <a:rtl val="0"/>
              </a:rPr>
              <a:t>Historical Fiction tells a story that is set in the past. It may present actual events from the point of view of fictional characters.  </a:t>
            </a:r>
          </a:p>
          <a:p>
            <a:endParaRPr lang="en-GB" sz="3200" b="0" i="0" u="none" strike="noStrike" cap="none" baseline="0">
              <a:solidFill>
                <a:schemeClr val="lt1"/>
              </a:solidFill>
              <a:latin typeface="Comic Sans MS"/>
              <a:ea typeface="Comic Sans MS"/>
              <a:cs typeface="Comic Sans MS"/>
              <a:sym typeface="Comic Sans MS"/>
              <a:rtl val="0"/>
            </a:endParaRPr>
          </a:p>
        </p:txBody>
      </p:sp>
      <p:pic>
        <p:nvPicPr>
          <p:cNvPr id="168" name="Shape 168"/>
          <p:cNvPicPr preferRelativeResize="0"/>
          <p:nvPr/>
        </p:nvPicPr>
        <p:blipFill>
          <a:blip r:embed="rId3"/>
          <a:stretch>
            <a:fillRect/>
          </a:stretch>
        </p:blipFill>
        <p:spPr>
          <a:xfrm>
            <a:off x="3419871" y="2864588"/>
            <a:ext cx="1462599" cy="2109524"/>
          </a:xfrm>
          <a:prstGeom prst="rect">
            <a:avLst/>
          </a:prstGeom>
        </p:spPr>
      </p:pic>
      <p:pic>
        <p:nvPicPr>
          <p:cNvPr id="169" name="Shape 169"/>
          <p:cNvPicPr preferRelativeResize="0"/>
          <p:nvPr/>
        </p:nvPicPr>
        <p:blipFill>
          <a:blip r:embed="rId4"/>
          <a:stretch>
            <a:fillRect/>
          </a:stretch>
        </p:blipFill>
        <p:spPr>
          <a:xfrm>
            <a:off x="5724128" y="2946178"/>
            <a:ext cx="1661774" cy="2048600"/>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Science Fiction</a:t>
            </a:r>
          </a:p>
        </p:txBody>
      </p:sp>
      <p:sp>
        <p:nvSpPr>
          <p:cNvPr id="175" name="Shape 175"/>
          <p:cNvSpPr txBox="1">
            <a:spLocks noGrp="1"/>
          </p:cNvSpPr>
          <p:nvPr>
            <p:ph type="body" idx="1"/>
          </p:nvPr>
        </p:nvSpPr>
        <p:spPr>
          <a:xfrm>
            <a:off x="395536" y="1013225"/>
            <a:ext cx="8229600" cy="3630300"/>
          </a:xfrm>
          <a:prstGeom prst="rect">
            <a:avLst/>
          </a:prstGeom>
          <a:noFill/>
          <a:ln>
            <a:noFill/>
          </a:ln>
        </p:spPr>
        <p:txBody>
          <a:bodyPr lIns="91425" tIns="91425" rIns="91425" bIns="91425" anchor="t" anchorCtr="0">
            <a:noAutofit/>
          </a:bodyPr>
          <a:lstStyle/>
          <a:p>
            <a:pPr marL="342900" marR="0" lvl="0" indent="-139700" algn="ctr" rtl="0">
              <a:lnSpc>
                <a:spcPct val="100000"/>
              </a:lnSpc>
              <a:spcBef>
                <a:spcPts val="0"/>
              </a:spcBef>
              <a:spcAft>
                <a:spcPts val="0"/>
              </a:spcAft>
              <a:buClr>
                <a:schemeClr val="lt1"/>
              </a:buClr>
              <a:buSzPct val="25000"/>
              <a:buFont typeface="Comic Sans MS"/>
              <a:buNone/>
            </a:pPr>
            <a:r>
              <a:rPr lang="en-GB" sz="2800" b="0" i="0" u="none" strike="noStrike" cap="none" baseline="0">
                <a:solidFill>
                  <a:schemeClr val="lt1"/>
                </a:solidFill>
                <a:latin typeface="Comic Sans MS"/>
                <a:ea typeface="Comic Sans MS"/>
                <a:cs typeface="Comic Sans MS"/>
                <a:sym typeface="Comic Sans MS"/>
                <a:rtl val="0"/>
              </a:rPr>
              <a:t>Science Fiction stories often tell about the science and technology of the future. They are not completely unbelievable like fantasy novels</a:t>
            </a:r>
            <a:r>
              <a:rPr lang="en-GB" sz="3200" b="0" i="0" u="none" strike="noStrike" cap="none" baseline="0">
                <a:solidFill>
                  <a:schemeClr val="lt1"/>
                </a:solidFill>
                <a:latin typeface="Comic Sans MS"/>
                <a:ea typeface="Comic Sans MS"/>
                <a:cs typeface="Comic Sans MS"/>
                <a:sym typeface="Comic Sans MS"/>
                <a:rtl val="0"/>
              </a:rPr>
              <a:t>. </a:t>
            </a:r>
          </a:p>
          <a:p>
            <a:endParaRPr lang="en-GB" sz="3200" b="0" i="0" u="none" strike="noStrike" cap="none" baseline="0">
              <a:solidFill>
                <a:schemeClr val="lt1"/>
              </a:solidFill>
              <a:latin typeface="Comic Sans MS"/>
              <a:ea typeface="Comic Sans MS"/>
              <a:cs typeface="Comic Sans MS"/>
              <a:sym typeface="Comic Sans MS"/>
              <a:rtl val="0"/>
            </a:endParaRPr>
          </a:p>
        </p:txBody>
      </p:sp>
      <p:pic>
        <p:nvPicPr>
          <p:cNvPr id="176" name="Shape 176"/>
          <p:cNvPicPr preferRelativeResize="0"/>
          <p:nvPr/>
        </p:nvPicPr>
        <p:blipFill>
          <a:blip r:embed="rId3"/>
          <a:stretch>
            <a:fillRect/>
          </a:stretch>
        </p:blipFill>
        <p:spPr>
          <a:xfrm>
            <a:off x="395535" y="2732950"/>
            <a:ext cx="2229824" cy="2217425"/>
          </a:xfrm>
          <a:prstGeom prst="rect">
            <a:avLst/>
          </a:prstGeom>
        </p:spPr>
      </p:pic>
      <p:pic>
        <p:nvPicPr>
          <p:cNvPr id="177" name="Shape 177"/>
          <p:cNvPicPr preferRelativeResize="0"/>
          <p:nvPr/>
        </p:nvPicPr>
        <p:blipFill>
          <a:blip r:embed="rId4"/>
          <a:stretch>
            <a:fillRect/>
          </a:stretch>
        </p:blipFill>
        <p:spPr>
          <a:xfrm>
            <a:off x="4119244" y="3042308"/>
            <a:ext cx="1299217" cy="1818873"/>
          </a:xfrm>
          <a:prstGeom prst="rect">
            <a:avLst/>
          </a:prstGeom>
        </p:spPr>
      </p:pic>
      <p:pic>
        <p:nvPicPr>
          <p:cNvPr id="178" name="Shape 178"/>
          <p:cNvPicPr preferRelativeResize="0"/>
          <p:nvPr/>
        </p:nvPicPr>
        <p:blipFill>
          <a:blip r:embed="rId5"/>
          <a:stretch>
            <a:fillRect/>
          </a:stretch>
        </p:blipFill>
        <p:spPr>
          <a:xfrm>
            <a:off x="6804247" y="2643758"/>
            <a:ext cx="1548162" cy="2217424"/>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68800" y="205975"/>
            <a:ext cx="74418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200" b="0" i="0" u="none" strike="noStrike" cap="none" baseline="0">
                <a:solidFill>
                  <a:schemeClr val="lt1"/>
                </a:solidFill>
                <a:latin typeface="Comic Sans MS"/>
                <a:ea typeface="Comic Sans MS"/>
                <a:cs typeface="Comic Sans MS"/>
                <a:sym typeface="Comic Sans MS"/>
                <a:rtl val="0"/>
              </a:rPr>
              <a:t>Biography/ Autobiography/ Memoir</a:t>
            </a:r>
          </a:p>
        </p:txBody>
      </p:sp>
      <p:sp>
        <p:nvSpPr>
          <p:cNvPr id="184" name="Shape 184"/>
          <p:cNvSpPr txBox="1">
            <a:spLocks noGrp="1"/>
          </p:cNvSpPr>
          <p:nvPr>
            <p:ph type="body" idx="1"/>
          </p:nvPr>
        </p:nvSpPr>
        <p:spPr>
          <a:xfrm>
            <a:off x="387248" y="1200150"/>
            <a:ext cx="8229600" cy="33945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lt1"/>
              </a:buClr>
              <a:buSzPct val="25000"/>
              <a:buFont typeface="Comic Sans MS"/>
              <a:buNone/>
            </a:pPr>
            <a:r>
              <a:rPr lang="en-GB" sz="1800" b="0" i="0" u="none" strike="noStrike" cap="none" baseline="0">
                <a:solidFill>
                  <a:schemeClr val="lt1"/>
                </a:solidFill>
                <a:latin typeface="Comic Sans MS"/>
                <a:ea typeface="Comic Sans MS"/>
                <a:cs typeface="Comic Sans MS"/>
                <a:sym typeface="Comic Sans MS"/>
                <a:rtl val="0"/>
              </a:rPr>
              <a:t>Biography-</a:t>
            </a:r>
            <a:r>
              <a:rPr lang="en-GB" sz="3200" b="0" i="0" u="none" strike="noStrike" cap="none" baseline="0">
                <a:solidFill>
                  <a:schemeClr val="lt1"/>
                </a:solidFill>
                <a:latin typeface="Comic Sans MS"/>
                <a:ea typeface="Comic Sans MS"/>
                <a:cs typeface="Comic Sans MS"/>
                <a:sym typeface="Comic Sans MS"/>
                <a:rtl val="0"/>
              </a:rPr>
              <a:t> </a:t>
            </a:r>
            <a:r>
              <a:rPr lang="en-GB" sz="1800" b="0" i="0" u="none" strike="noStrike" cap="none" baseline="0">
                <a:solidFill>
                  <a:schemeClr val="lt1"/>
                </a:solidFill>
                <a:latin typeface="Comic Sans MS"/>
                <a:ea typeface="Comic Sans MS"/>
                <a:cs typeface="Comic Sans MS"/>
                <a:sym typeface="Comic Sans MS"/>
                <a:rtl val="0"/>
              </a:rPr>
              <a:t>An account of a person's life written by someone other than the person featured. </a:t>
            </a:r>
          </a:p>
          <a:p>
            <a:pPr marL="342900" marR="0" lvl="0" indent="-139700" algn="l" rtl="0">
              <a:lnSpc>
                <a:spcPct val="100000"/>
              </a:lnSpc>
              <a:spcBef>
                <a:spcPts val="0"/>
              </a:spcBef>
              <a:spcAft>
                <a:spcPts val="0"/>
              </a:spcAft>
              <a:buClr>
                <a:schemeClr val="lt1"/>
              </a:buClr>
              <a:buSzPct val="25000"/>
              <a:buFont typeface="Comic Sans MS"/>
              <a:buNone/>
            </a:pPr>
            <a:r>
              <a:rPr lang="en-GB" sz="1800" b="0" i="0" u="none" strike="noStrike" cap="none" baseline="0">
                <a:solidFill>
                  <a:schemeClr val="lt1"/>
                </a:solidFill>
                <a:latin typeface="Comic Sans MS"/>
                <a:ea typeface="Comic Sans MS"/>
                <a:cs typeface="Comic Sans MS"/>
                <a:sym typeface="Comic Sans MS"/>
                <a:rtl val="0"/>
              </a:rPr>
              <a:t>Autobiography- An account of a person's entire life told by the person featured. </a:t>
            </a:r>
          </a:p>
          <a:p>
            <a:pPr marL="342900" marR="0" lvl="0" indent="-139700" algn="l" rtl="0">
              <a:lnSpc>
                <a:spcPct val="100000"/>
              </a:lnSpc>
              <a:spcBef>
                <a:spcPts val="0"/>
              </a:spcBef>
              <a:spcAft>
                <a:spcPts val="0"/>
              </a:spcAft>
              <a:buClr>
                <a:schemeClr val="lt1"/>
              </a:buClr>
              <a:buSzPct val="25000"/>
              <a:buFont typeface="Comic Sans MS"/>
              <a:buNone/>
            </a:pPr>
            <a:r>
              <a:rPr lang="en-GB" sz="1800" b="0" i="0" u="none" strike="noStrike" cap="none" baseline="0">
                <a:solidFill>
                  <a:schemeClr val="lt1"/>
                </a:solidFill>
                <a:latin typeface="Comic Sans MS"/>
                <a:ea typeface="Comic Sans MS"/>
                <a:cs typeface="Comic Sans MS"/>
                <a:sym typeface="Comic Sans MS"/>
                <a:rtl val="0"/>
              </a:rPr>
              <a:t>Memoir- A portion of one's life as told by the person themselves</a:t>
            </a:r>
          </a:p>
          <a:p>
            <a:endParaRPr lang="en-GB" sz="1800" b="0" i="0" u="none" strike="noStrike" cap="none" baseline="0">
              <a:solidFill>
                <a:schemeClr val="lt1"/>
              </a:solidFill>
              <a:latin typeface="Comic Sans MS"/>
              <a:ea typeface="Comic Sans MS"/>
              <a:cs typeface="Comic Sans MS"/>
              <a:sym typeface="Comic Sans MS"/>
              <a:rtl val="0"/>
            </a:endParaRPr>
          </a:p>
        </p:txBody>
      </p:sp>
      <p:pic>
        <p:nvPicPr>
          <p:cNvPr id="185" name="Shape 185"/>
          <p:cNvPicPr preferRelativeResize="0"/>
          <p:nvPr/>
        </p:nvPicPr>
        <p:blipFill>
          <a:blip r:embed="rId3"/>
          <a:stretch>
            <a:fillRect/>
          </a:stretch>
        </p:blipFill>
        <p:spPr>
          <a:xfrm>
            <a:off x="3776853" y="2929656"/>
            <a:ext cx="1385361" cy="2122819"/>
          </a:xfrm>
          <a:prstGeom prst="rect">
            <a:avLst/>
          </a:prstGeom>
        </p:spPr>
      </p:pic>
      <p:pic>
        <p:nvPicPr>
          <p:cNvPr id="186" name="Shape 186"/>
          <p:cNvPicPr preferRelativeResize="0"/>
          <p:nvPr/>
        </p:nvPicPr>
        <p:blipFill>
          <a:blip r:embed="rId4"/>
          <a:stretch>
            <a:fillRect/>
          </a:stretch>
        </p:blipFill>
        <p:spPr>
          <a:xfrm flipH="1">
            <a:off x="7364000" y="2911973"/>
            <a:ext cx="1305124" cy="2122824"/>
          </a:xfrm>
          <a:prstGeom prst="rect">
            <a:avLst/>
          </a:prstGeom>
        </p:spPr>
      </p:pic>
      <p:pic>
        <p:nvPicPr>
          <p:cNvPr id="187" name="Shape 187"/>
          <p:cNvPicPr preferRelativeResize="0"/>
          <p:nvPr/>
        </p:nvPicPr>
        <p:blipFill>
          <a:blip r:embed="rId5"/>
          <a:stretch>
            <a:fillRect/>
          </a:stretch>
        </p:blipFill>
        <p:spPr>
          <a:xfrm>
            <a:off x="683568" y="2985100"/>
            <a:ext cx="1483340" cy="2122824"/>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Short Stories Collection</a:t>
            </a:r>
          </a:p>
        </p:txBody>
      </p:sp>
      <p:sp>
        <p:nvSpPr>
          <p:cNvPr id="193" name="Shape 193"/>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342900" marR="0" lvl="0" indent="-139700" algn="ctr" rtl="0">
              <a:lnSpc>
                <a:spcPct val="100000"/>
              </a:lnSpc>
              <a:spcBef>
                <a:spcPts val="0"/>
              </a:spcBef>
              <a:spcAft>
                <a:spcPts val="0"/>
              </a:spcAft>
              <a:buClr>
                <a:schemeClr val="lt1"/>
              </a:buClr>
              <a:buSzPct val="25000"/>
              <a:buFont typeface="Comic Sans MS"/>
              <a:buNone/>
            </a:pPr>
            <a:r>
              <a:rPr lang="en-GB" sz="3200" b="0" i="0" u="none" strike="noStrike" cap="none" baseline="0">
                <a:solidFill>
                  <a:schemeClr val="lt1"/>
                </a:solidFill>
                <a:latin typeface="Comic Sans MS"/>
                <a:ea typeface="Comic Sans MS"/>
                <a:cs typeface="Comic Sans MS"/>
                <a:sym typeface="Comic Sans MS"/>
                <a:rtl val="0"/>
              </a:rPr>
              <a:t>A collection of short stories! </a:t>
            </a:r>
          </a:p>
        </p:txBody>
      </p:sp>
      <p:pic>
        <p:nvPicPr>
          <p:cNvPr id="194" name="Shape 194"/>
          <p:cNvPicPr preferRelativeResize="0"/>
          <p:nvPr/>
        </p:nvPicPr>
        <p:blipFill>
          <a:blip r:embed="rId3"/>
          <a:stretch>
            <a:fillRect/>
          </a:stretch>
        </p:blipFill>
        <p:spPr>
          <a:xfrm>
            <a:off x="1337550" y="2067950"/>
            <a:ext cx="1768032" cy="2788299"/>
          </a:xfrm>
          <a:prstGeom prst="rect">
            <a:avLst/>
          </a:prstGeom>
        </p:spPr>
      </p:pic>
      <p:pic>
        <p:nvPicPr>
          <p:cNvPr id="195" name="Shape 195"/>
          <p:cNvPicPr preferRelativeResize="0"/>
          <p:nvPr/>
        </p:nvPicPr>
        <p:blipFill>
          <a:blip r:embed="rId4"/>
          <a:stretch>
            <a:fillRect/>
          </a:stretch>
        </p:blipFill>
        <p:spPr>
          <a:xfrm>
            <a:off x="3873950" y="2089350"/>
            <a:ext cx="1842849" cy="2788288"/>
          </a:xfrm>
          <a:prstGeom prst="rect">
            <a:avLst/>
          </a:prstGeom>
        </p:spPr>
      </p:pic>
      <p:pic>
        <p:nvPicPr>
          <p:cNvPr id="196" name="Shape 196"/>
          <p:cNvPicPr preferRelativeResize="0"/>
          <p:nvPr/>
        </p:nvPicPr>
        <p:blipFill>
          <a:blip r:embed="rId5"/>
          <a:stretch>
            <a:fillRect/>
          </a:stretch>
        </p:blipFill>
        <p:spPr>
          <a:xfrm>
            <a:off x="6485200" y="2067950"/>
            <a:ext cx="1842849" cy="2831100"/>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Graphic Novel</a:t>
            </a:r>
          </a:p>
        </p:txBody>
      </p:sp>
      <p:sp>
        <p:nvSpPr>
          <p:cNvPr id="202" name="Shape 202"/>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342900" marR="0" lvl="0" indent="-139700" algn="ctr" rtl="0">
              <a:lnSpc>
                <a:spcPct val="100000"/>
              </a:lnSpc>
              <a:spcBef>
                <a:spcPts val="0"/>
              </a:spcBef>
              <a:spcAft>
                <a:spcPts val="0"/>
              </a:spcAft>
              <a:buClr>
                <a:schemeClr val="lt1"/>
              </a:buClr>
              <a:buSzPct val="25000"/>
              <a:buFont typeface="Comic Sans MS"/>
              <a:buNone/>
            </a:pPr>
            <a:r>
              <a:rPr lang="en-GB" sz="3200" b="0" i="0" u="none" strike="noStrike" cap="none" baseline="0">
                <a:solidFill>
                  <a:schemeClr val="lt1"/>
                </a:solidFill>
                <a:latin typeface="Comic Sans MS"/>
                <a:ea typeface="Comic Sans MS"/>
                <a:cs typeface="Comic Sans MS"/>
                <a:sym typeface="Comic Sans MS"/>
                <a:rtl val="0"/>
              </a:rPr>
              <a:t>A graphic novel is a book written and illustrated in a comic strip format. </a:t>
            </a:r>
          </a:p>
          <a:p>
            <a:endParaRPr lang="en-GB" sz="3200" b="0" i="0" u="none" strike="noStrike" cap="none" baseline="0">
              <a:solidFill>
                <a:schemeClr val="lt1"/>
              </a:solidFill>
              <a:latin typeface="Comic Sans MS"/>
              <a:ea typeface="Comic Sans MS"/>
              <a:cs typeface="Comic Sans MS"/>
              <a:sym typeface="Comic Sans MS"/>
              <a:rtl val="0"/>
            </a:endParaRPr>
          </a:p>
        </p:txBody>
      </p:sp>
      <p:pic>
        <p:nvPicPr>
          <p:cNvPr id="203" name="Shape 203"/>
          <p:cNvPicPr preferRelativeResize="0"/>
          <p:nvPr/>
        </p:nvPicPr>
        <p:blipFill>
          <a:blip r:embed="rId3"/>
          <a:stretch>
            <a:fillRect/>
          </a:stretch>
        </p:blipFill>
        <p:spPr>
          <a:xfrm>
            <a:off x="1219811" y="2369675"/>
            <a:ext cx="1732750" cy="2402913"/>
          </a:xfrm>
          <a:prstGeom prst="rect">
            <a:avLst/>
          </a:prstGeom>
        </p:spPr>
      </p:pic>
      <p:pic>
        <p:nvPicPr>
          <p:cNvPr id="204" name="Shape 204"/>
          <p:cNvPicPr preferRelativeResize="0"/>
          <p:nvPr/>
        </p:nvPicPr>
        <p:blipFill>
          <a:blip r:embed="rId4"/>
          <a:stretch>
            <a:fillRect/>
          </a:stretch>
        </p:blipFill>
        <p:spPr>
          <a:xfrm>
            <a:off x="5945350" y="2396175"/>
            <a:ext cx="2138299" cy="2316498"/>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Mystery</a:t>
            </a:r>
          </a:p>
        </p:txBody>
      </p:sp>
      <p:sp>
        <p:nvSpPr>
          <p:cNvPr id="210" name="Shape 210"/>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342900" marR="0" lvl="0" indent="-139700" algn="ctr" rtl="0">
              <a:lnSpc>
                <a:spcPct val="100000"/>
              </a:lnSpc>
              <a:spcBef>
                <a:spcPts val="0"/>
              </a:spcBef>
              <a:spcAft>
                <a:spcPts val="0"/>
              </a:spcAft>
              <a:buClr>
                <a:schemeClr val="lt1"/>
              </a:buClr>
              <a:buSzPct val="25000"/>
              <a:buFont typeface="Comic Sans MS"/>
              <a:buNone/>
            </a:pPr>
            <a:r>
              <a:rPr lang="en-GB" sz="3200" b="0" i="0" u="none" strike="noStrike" cap="none" baseline="0">
                <a:solidFill>
                  <a:schemeClr val="lt1"/>
                </a:solidFill>
                <a:latin typeface="Comic Sans MS"/>
                <a:ea typeface="Comic Sans MS"/>
                <a:cs typeface="Comic Sans MS"/>
                <a:sym typeface="Comic Sans MS"/>
                <a:rtl val="0"/>
              </a:rPr>
              <a:t>A suspenseful story about a puzzling event that is not solved until the end. </a:t>
            </a:r>
          </a:p>
        </p:txBody>
      </p:sp>
      <p:pic>
        <p:nvPicPr>
          <p:cNvPr id="211" name="Shape 211"/>
          <p:cNvPicPr preferRelativeResize="0"/>
          <p:nvPr/>
        </p:nvPicPr>
        <p:blipFill>
          <a:blip r:embed="rId3"/>
          <a:stretch>
            <a:fillRect/>
          </a:stretch>
        </p:blipFill>
        <p:spPr>
          <a:xfrm>
            <a:off x="3800398" y="2427525"/>
            <a:ext cx="1564400" cy="2398121"/>
          </a:xfrm>
          <a:prstGeom prst="rect">
            <a:avLst/>
          </a:prstGeom>
        </p:spPr>
      </p:pic>
      <p:pic>
        <p:nvPicPr>
          <p:cNvPr id="212" name="Shape 212"/>
          <p:cNvPicPr preferRelativeResize="0"/>
          <p:nvPr/>
        </p:nvPicPr>
        <p:blipFill>
          <a:blip r:embed="rId4"/>
          <a:stretch>
            <a:fillRect/>
          </a:stretch>
        </p:blipFill>
        <p:spPr>
          <a:xfrm>
            <a:off x="1247100" y="2427525"/>
            <a:ext cx="1564393" cy="2402925"/>
          </a:xfrm>
          <a:prstGeom prst="rect">
            <a:avLst/>
          </a:prstGeom>
        </p:spPr>
      </p:pic>
      <p:pic>
        <p:nvPicPr>
          <p:cNvPr id="213" name="Shape 213"/>
          <p:cNvPicPr preferRelativeResize="0"/>
          <p:nvPr/>
        </p:nvPicPr>
        <p:blipFill>
          <a:blip r:embed="rId5"/>
          <a:stretch>
            <a:fillRect/>
          </a:stretch>
        </p:blipFill>
        <p:spPr>
          <a:xfrm>
            <a:off x="6353707" y="2427525"/>
            <a:ext cx="1702240" cy="2398123"/>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Free Choice</a:t>
            </a:r>
          </a:p>
        </p:txBody>
      </p:sp>
      <p:sp>
        <p:nvSpPr>
          <p:cNvPr id="219" name="Shape 219"/>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342900" marR="0" lvl="0" indent="-139700" algn="ctr" rtl="0">
              <a:lnSpc>
                <a:spcPct val="100000"/>
              </a:lnSpc>
              <a:spcBef>
                <a:spcPts val="0"/>
              </a:spcBef>
              <a:spcAft>
                <a:spcPts val="0"/>
              </a:spcAft>
              <a:buClr>
                <a:schemeClr val="lt1"/>
              </a:buClr>
              <a:buSzPct val="25000"/>
              <a:buFont typeface="Comic Sans MS"/>
              <a:buNone/>
            </a:pPr>
            <a:r>
              <a:rPr lang="en-GB" sz="2400" b="0" i="0" u="none" strike="noStrike" cap="none" baseline="0">
                <a:solidFill>
                  <a:schemeClr val="lt1"/>
                </a:solidFill>
                <a:latin typeface="Comic Sans MS"/>
                <a:ea typeface="Comic Sans MS"/>
                <a:cs typeface="Comic Sans MS"/>
                <a:sym typeface="Comic Sans MS"/>
                <a:rtl val="0"/>
              </a:rPr>
              <a:t>You may choose 12 books from any genre. Yay! Make sure you know which genre they are so you can record that in your notebook. </a:t>
            </a:r>
            <a:r>
              <a:rPr lang="en-GB" sz="3200" b="0" i="0" u="none" strike="noStrike" cap="none" baseline="0">
                <a:solidFill>
                  <a:schemeClr val="lt1"/>
                </a:solidFill>
                <a:latin typeface="Comic Sans MS"/>
                <a:ea typeface="Comic Sans MS"/>
                <a:cs typeface="Comic Sans MS"/>
                <a:sym typeface="Comic Sans MS"/>
                <a:rtl val="0"/>
              </a:rPr>
              <a:t> </a:t>
            </a:r>
          </a:p>
        </p:txBody>
      </p:sp>
      <p:pic>
        <p:nvPicPr>
          <p:cNvPr id="220" name="Shape 220"/>
          <p:cNvPicPr preferRelativeResize="0"/>
          <p:nvPr/>
        </p:nvPicPr>
        <p:blipFill>
          <a:blip r:embed="rId3"/>
          <a:stretch>
            <a:fillRect/>
          </a:stretch>
        </p:blipFill>
        <p:spPr>
          <a:xfrm>
            <a:off x="959267" y="2571750"/>
            <a:ext cx="1609725" cy="2428874"/>
          </a:xfrm>
          <a:prstGeom prst="rect">
            <a:avLst/>
          </a:prstGeom>
        </p:spPr>
      </p:pic>
      <p:pic>
        <p:nvPicPr>
          <p:cNvPr id="221" name="Shape 221"/>
          <p:cNvPicPr preferRelativeResize="0"/>
          <p:nvPr/>
        </p:nvPicPr>
        <p:blipFill>
          <a:blip r:embed="rId4"/>
          <a:stretch>
            <a:fillRect/>
          </a:stretch>
        </p:blipFill>
        <p:spPr>
          <a:xfrm>
            <a:off x="3707903" y="2684700"/>
            <a:ext cx="1543050" cy="2428875"/>
          </a:xfrm>
          <a:prstGeom prst="rect">
            <a:avLst/>
          </a:prstGeom>
        </p:spPr>
      </p:pic>
      <p:sp>
        <p:nvSpPr>
          <p:cNvPr id="222" name="Shape 222"/>
          <p:cNvSpPr/>
          <p:nvPr/>
        </p:nvSpPr>
        <p:spPr>
          <a:xfrm>
            <a:off x="155575" y="-144463"/>
            <a:ext cx="304799" cy="304801"/>
          </a:xfrm>
          <a:prstGeom prst="rect">
            <a:avLst/>
          </a:prstGeom>
          <a:noFill/>
          <a:ln>
            <a:noFill/>
          </a:ln>
        </p:spPr>
        <p:txBody>
          <a:bodyPr lIns="91425" tIns="45700" rIns="91425" bIns="45700" anchor="t" anchorCtr="0">
            <a:noAutofit/>
          </a:bodyPr>
          <a:lstStyle/>
          <a:p>
            <a:endParaRPr/>
          </a:p>
        </p:txBody>
      </p:sp>
      <p:pic>
        <p:nvPicPr>
          <p:cNvPr id="223" name="Shape 223"/>
          <p:cNvPicPr preferRelativeResize="0"/>
          <p:nvPr/>
        </p:nvPicPr>
        <p:blipFill>
          <a:blip r:embed="rId5"/>
          <a:stretch>
            <a:fillRect/>
          </a:stretch>
        </p:blipFill>
        <p:spPr>
          <a:xfrm>
            <a:off x="6516216" y="2835591"/>
            <a:ext cx="1252854" cy="1901190"/>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555412" y="126826"/>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a:solidFill>
                  <a:schemeClr val="lt1"/>
                </a:solidFill>
                <a:latin typeface="Comic Sans MS"/>
                <a:ea typeface="Comic Sans MS"/>
                <a:cs typeface="Comic Sans MS"/>
                <a:sym typeface="Comic Sans MS"/>
              </a:rPr>
              <a:t>Evidence</a:t>
            </a:r>
          </a:p>
        </p:txBody>
      </p:sp>
      <p:sp>
        <p:nvSpPr>
          <p:cNvPr id="229" name="Shape 229"/>
          <p:cNvSpPr txBox="1">
            <a:spLocks noGrp="1"/>
          </p:cNvSpPr>
          <p:nvPr>
            <p:ph type="body" idx="1"/>
          </p:nvPr>
        </p:nvSpPr>
        <p:spPr>
          <a:xfrm>
            <a:off x="219988" y="843558"/>
            <a:ext cx="6264696" cy="4056125"/>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lt1"/>
              </a:buClr>
              <a:buSzPct val="25000"/>
              <a:buFont typeface="Comic Sans MS"/>
              <a:buNone/>
            </a:pPr>
            <a:r>
              <a:rPr lang="en-GB" sz="3200" b="0" i="0" u="none" strike="noStrike" cap="none" baseline="0" dirty="0">
                <a:solidFill>
                  <a:schemeClr val="lt1"/>
                </a:solidFill>
                <a:latin typeface="Comic Sans MS"/>
                <a:ea typeface="Comic Sans MS"/>
                <a:cs typeface="Comic Sans MS"/>
                <a:sym typeface="Comic Sans MS"/>
                <a:rtl val="0"/>
              </a:rPr>
              <a:t>We will record all the books</a:t>
            </a:r>
          </a:p>
          <a:p>
            <a:pPr marL="342900" marR="0" lvl="0" indent="-139700" algn="l" rtl="0">
              <a:lnSpc>
                <a:spcPct val="100000"/>
              </a:lnSpc>
              <a:spcBef>
                <a:spcPts val="0"/>
              </a:spcBef>
              <a:spcAft>
                <a:spcPts val="0"/>
              </a:spcAft>
              <a:buClr>
                <a:schemeClr val="lt1"/>
              </a:buClr>
              <a:buSzPct val="25000"/>
              <a:buFont typeface="Comic Sans MS"/>
              <a:buNone/>
            </a:pPr>
            <a:r>
              <a:rPr lang="en-GB" sz="3200" b="0" i="0" u="none" strike="noStrike" cap="none" baseline="0" dirty="0">
                <a:solidFill>
                  <a:schemeClr val="lt1"/>
                </a:solidFill>
                <a:latin typeface="Comic Sans MS"/>
                <a:ea typeface="Comic Sans MS"/>
                <a:cs typeface="Comic Sans MS"/>
                <a:sym typeface="Comic Sans MS"/>
                <a:rtl val="0"/>
              </a:rPr>
              <a:t> we read including: </a:t>
            </a:r>
          </a:p>
          <a:p>
            <a:pPr marL="660400" lvl="0" indent="-457200">
              <a:buSzPct val="100000"/>
              <a:buFont typeface="Comic Sans MS"/>
              <a:buChar char="•"/>
            </a:pPr>
            <a:r>
              <a:rPr lang="en-GB" sz="3200" b="0" i="0" u="none" strike="noStrike" cap="none" baseline="0" dirty="0" smtClean="0">
                <a:solidFill>
                  <a:schemeClr val="lt1"/>
                </a:solidFill>
                <a:latin typeface="Comic Sans MS"/>
                <a:ea typeface="Comic Sans MS"/>
                <a:cs typeface="Comic Sans MS"/>
                <a:sym typeface="Comic Sans MS"/>
                <a:rtl val="0"/>
              </a:rPr>
              <a:t>Title</a:t>
            </a:r>
            <a:r>
              <a:rPr lang="en-GB" sz="3200" b="0" i="0" u="none" strike="noStrike" cap="none" dirty="0" smtClean="0">
                <a:solidFill>
                  <a:schemeClr val="lt1"/>
                </a:solidFill>
                <a:latin typeface="Comic Sans MS"/>
                <a:ea typeface="Comic Sans MS"/>
                <a:cs typeface="Comic Sans MS"/>
                <a:sym typeface="Comic Sans MS"/>
                <a:rtl val="0"/>
              </a:rPr>
              <a:t> &amp; </a:t>
            </a:r>
            <a:r>
              <a:rPr lang="en-GB" sz="3200" dirty="0" smtClean="0">
                <a:solidFill>
                  <a:schemeClr val="lt1"/>
                </a:solidFill>
                <a:latin typeface="Comic Sans MS"/>
                <a:ea typeface="Comic Sans MS"/>
                <a:cs typeface="Comic Sans MS"/>
                <a:sym typeface="Comic Sans MS"/>
              </a:rPr>
              <a:t>Author</a:t>
            </a:r>
            <a:endParaRPr lang="en-GB" sz="3200" b="0" i="0" u="none" strike="noStrike" cap="none" baseline="0" dirty="0">
              <a:solidFill>
                <a:schemeClr val="lt1"/>
              </a:solidFill>
              <a:latin typeface="Comic Sans MS"/>
              <a:ea typeface="Comic Sans MS"/>
              <a:cs typeface="Comic Sans MS"/>
              <a:sym typeface="Comic Sans MS"/>
              <a:rtl val="0"/>
            </a:endParaRPr>
          </a:p>
          <a:p>
            <a:pPr marL="660400" marR="0" lvl="0" indent="-457200" algn="l" rtl="0">
              <a:lnSpc>
                <a:spcPct val="100000"/>
              </a:lnSpc>
              <a:spcBef>
                <a:spcPts val="0"/>
              </a:spcBef>
              <a:spcAft>
                <a:spcPts val="0"/>
              </a:spcAft>
              <a:buClr>
                <a:schemeClr val="lt1"/>
              </a:buClr>
              <a:buSzPct val="100000"/>
              <a:buFont typeface="Comic Sans MS"/>
              <a:buChar char="•"/>
            </a:pPr>
            <a:r>
              <a:rPr lang="en-GB" sz="3200" b="0" i="0" u="none" strike="noStrike" cap="none" baseline="0" dirty="0" smtClean="0">
                <a:solidFill>
                  <a:schemeClr val="lt1"/>
                </a:solidFill>
                <a:latin typeface="Comic Sans MS"/>
                <a:ea typeface="Comic Sans MS"/>
                <a:cs typeface="Comic Sans MS"/>
                <a:sym typeface="Comic Sans MS"/>
                <a:rtl val="0"/>
              </a:rPr>
              <a:t> Genre</a:t>
            </a:r>
          </a:p>
          <a:p>
            <a:pPr marL="660400" indent="-457200">
              <a:buSzPct val="100000"/>
              <a:buFont typeface="Comic Sans MS"/>
              <a:buChar char="•"/>
            </a:pPr>
            <a:r>
              <a:rPr lang="en-GB" sz="3200" dirty="0" smtClean="0">
                <a:solidFill>
                  <a:schemeClr val="lt1"/>
                </a:solidFill>
                <a:latin typeface="Comic Sans MS"/>
                <a:ea typeface="Comic Sans MS"/>
                <a:cs typeface="Comic Sans MS"/>
                <a:sym typeface="Comic Sans MS"/>
              </a:rPr>
              <a:t>Rating</a:t>
            </a:r>
            <a:endParaRPr lang="en-GB" sz="3200" b="0" i="0" u="none" strike="noStrike" cap="none" baseline="0" dirty="0" smtClean="0">
              <a:solidFill>
                <a:schemeClr val="lt1"/>
              </a:solidFill>
              <a:latin typeface="Comic Sans MS"/>
              <a:ea typeface="Comic Sans MS"/>
              <a:cs typeface="Comic Sans MS"/>
              <a:sym typeface="Comic Sans MS"/>
              <a:rtl val="0"/>
            </a:endParaRPr>
          </a:p>
          <a:p>
            <a:pPr marL="660400" marR="0" lvl="0" indent="-457200" algn="l" rtl="0">
              <a:lnSpc>
                <a:spcPct val="100000"/>
              </a:lnSpc>
              <a:spcBef>
                <a:spcPts val="0"/>
              </a:spcBef>
              <a:spcAft>
                <a:spcPts val="0"/>
              </a:spcAft>
              <a:buClr>
                <a:schemeClr val="lt1"/>
              </a:buClr>
              <a:buSzPct val="100000"/>
              <a:buFont typeface="Comic Sans MS"/>
              <a:buChar char="•"/>
            </a:pPr>
            <a:r>
              <a:rPr lang="en-GB" sz="3200" dirty="0" smtClean="0">
                <a:solidFill>
                  <a:schemeClr val="lt1"/>
                </a:solidFill>
                <a:latin typeface="Comic Sans MS"/>
                <a:ea typeface="Comic Sans MS"/>
                <a:cs typeface="Comic Sans MS"/>
                <a:sym typeface="Comic Sans MS"/>
              </a:rPr>
              <a:t>Date started/finished</a:t>
            </a:r>
            <a:r>
              <a:rPr lang="en-GB" sz="3200" b="0" i="0" u="none" strike="noStrike" cap="none" baseline="0" dirty="0" smtClean="0">
                <a:solidFill>
                  <a:schemeClr val="lt1"/>
                </a:solidFill>
                <a:latin typeface="Comic Sans MS"/>
                <a:ea typeface="Comic Sans MS"/>
                <a:cs typeface="Comic Sans MS"/>
                <a:sym typeface="Comic Sans MS"/>
                <a:rtl val="0"/>
              </a:rPr>
              <a:t> </a:t>
            </a:r>
            <a:endParaRPr lang="en-GB" sz="3200" b="0" i="0" u="none" strike="noStrike" cap="none" baseline="0" dirty="0">
              <a:solidFill>
                <a:schemeClr val="lt1"/>
              </a:solidFill>
              <a:latin typeface="Comic Sans MS"/>
              <a:ea typeface="Comic Sans MS"/>
              <a:cs typeface="Comic Sans MS"/>
              <a:sym typeface="Comic Sans MS"/>
              <a:rtl val="0"/>
            </a:endParaRPr>
          </a:p>
          <a:p>
            <a:pPr marL="660400" indent="-457200">
              <a:buSzPct val="100000"/>
              <a:buFont typeface="Arial"/>
              <a:buChar char="•"/>
            </a:pPr>
            <a:r>
              <a:rPr lang="en-GB" sz="3200" dirty="0" smtClean="0">
                <a:solidFill>
                  <a:schemeClr val="lt1"/>
                </a:solidFill>
              </a:rPr>
              <a:t>Review</a:t>
            </a:r>
            <a:endParaRPr lang="en-GB" sz="3200" b="0" i="0" u="none" strike="noStrike" cap="none" baseline="0" dirty="0" smtClean="0">
              <a:solidFill>
                <a:schemeClr val="lt1"/>
              </a:solidFill>
              <a:latin typeface="Arial"/>
              <a:ea typeface="Arial"/>
              <a:cs typeface="Arial"/>
              <a:sym typeface="Arial"/>
              <a:rtl val="0"/>
            </a:endParaRPr>
          </a:p>
          <a:p>
            <a:pPr marL="660400" marR="0" lvl="0" indent="-457200" algn="l" rtl="0">
              <a:lnSpc>
                <a:spcPct val="100000"/>
              </a:lnSpc>
              <a:spcBef>
                <a:spcPts val="0"/>
              </a:spcBef>
              <a:spcAft>
                <a:spcPts val="0"/>
              </a:spcAft>
              <a:buClr>
                <a:schemeClr val="lt1"/>
              </a:buClr>
              <a:buSzPct val="100000"/>
              <a:buFont typeface="Arial"/>
              <a:buChar char="•"/>
            </a:pPr>
            <a:endParaRPr lang="en-GB" sz="3200" b="0" i="0" u="none" strike="noStrike" cap="none" baseline="0" dirty="0">
              <a:solidFill>
                <a:schemeClr val="lt1"/>
              </a:solidFill>
              <a:latin typeface="Arial"/>
              <a:ea typeface="Arial"/>
              <a:cs typeface="Arial"/>
              <a:sym typeface="Arial"/>
              <a:rtl val="0"/>
            </a:endParaRPr>
          </a:p>
          <a:p>
            <a:endParaRPr lang="en-GB" sz="3200" b="0" i="0" u="none" strike="noStrike" cap="none" baseline="0" dirty="0">
              <a:solidFill>
                <a:schemeClr val="lt1"/>
              </a:solidFill>
              <a:latin typeface="Arial"/>
              <a:ea typeface="Arial"/>
              <a:cs typeface="Arial"/>
              <a:sym typeface="Arial"/>
              <a:rtl val="0"/>
            </a:endParaRPr>
          </a:p>
          <a:p>
            <a:endParaRPr lang="en-GB" sz="3200" b="0" i="0" u="none" strike="noStrike" cap="none" baseline="0" dirty="0">
              <a:solidFill>
                <a:schemeClr val="lt1"/>
              </a:solidFill>
              <a:latin typeface="Arial"/>
              <a:ea typeface="Arial"/>
              <a:cs typeface="Arial"/>
              <a:sym typeface="Arial"/>
              <a:rtl val="0"/>
            </a:endParaRPr>
          </a:p>
        </p:txBody>
      </p:sp>
      <p:pic>
        <p:nvPicPr>
          <p:cNvPr id="230" name="Shape 230"/>
          <p:cNvPicPr preferRelativeResize="0"/>
          <p:nvPr/>
        </p:nvPicPr>
        <p:blipFill>
          <a:blip r:embed="rId3"/>
          <a:stretch>
            <a:fillRect/>
          </a:stretch>
        </p:blipFill>
        <p:spPr>
          <a:xfrm>
            <a:off x="6516216" y="561749"/>
            <a:ext cx="2270235" cy="3277737"/>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761075" y="431077"/>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6000" dirty="0" smtClean="0">
                <a:solidFill>
                  <a:schemeClr val="lt1"/>
                </a:solidFill>
                <a:latin typeface="Comic Sans MS"/>
                <a:ea typeface="Comic Sans MS"/>
                <a:cs typeface="Comic Sans MS"/>
                <a:sym typeface="Comic Sans MS"/>
              </a:rPr>
              <a:t>20</a:t>
            </a:r>
            <a:r>
              <a:rPr lang="en-GB" sz="3600" b="0" i="0" u="none" strike="noStrike" cap="none" baseline="0" dirty="0" smtClean="0">
                <a:solidFill>
                  <a:schemeClr val="lt1"/>
                </a:solidFill>
                <a:latin typeface="Comic Sans MS"/>
                <a:ea typeface="Comic Sans MS"/>
                <a:cs typeface="Comic Sans MS"/>
                <a:sym typeface="Comic Sans MS"/>
                <a:rtl val="0"/>
              </a:rPr>
              <a:t> </a:t>
            </a:r>
            <a:r>
              <a:rPr lang="en-GB" sz="3600" b="0" i="0" u="none" strike="noStrike" cap="none" baseline="0" dirty="0">
                <a:solidFill>
                  <a:schemeClr val="lt1"/>
                </a:solidFill>
                <a:latin typeface="Comic Sans MS"/>
                <a:ea typeface="Comic Sans MS"/>
                <a:cs typeface="Comic Sans MS"/>
                <a:sym typeface="Comic Sans MS"/>
                <a:rtl val="0"/>
              </a:rPr>
              <a:t>- “you must be joking!”</a:t>
            </a:r>
          </a:p>
        </p:txBody>
      </p:sp>
      <p:sp>
        <p:nvSpPr>
          <p:cNvPr id="86" name="Shape 86"/>
          <p:cNvSpPr txBox="1">
            <a:spLocks noGrp="1"/>
          </p:cNvSpPr>
          <p:nvPr>
            <p:ph type="body" idx="1"/>
          </p:nvPr>
        </p:nvSpPr>
        <p:spPr>
          <a:xfrm>
            <a:off x="270125" y="1200150"/>
            <a:ext cx="8416799" cy="36303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lt1"/>
              </a:buClr>
              <a:buSzPct val="25000"/>
              <a:buFont typeface="Comic Sans MS"/>
              <a:buNone/>
            </a:pPr>
            <a:r>
              <a:rPr lang="en-GB" sz="3200" dirty="0">
                <a:solidFill>
                  <a:schemeClr val="lt1"/>
                </a:solidFill>
                <a:latin typeface="Comic Sans MS"/>
                <a:ea typeface="Comic Sans MS"/>
                <a:cs typeface="Comic Sans MS"/>
                <a:sym typeface="Comic Sans MS"/>
              </a:rPr>
              <a:t>                      </a:t>
            </a:r>
            <a:r>
              <a:rPr lang="en-GB" sz="3200" b="0" i="0" u="none" strike="noStrike" cap="none" baseline="0" dirty="0">
                <a:solidFill>
                  <a:schemeClr val="lt1"/>
                </a:solidFill>
                <a:latin typeface="Comic Sans MS"/>
                <a:ea typeface="Comic Sans MS"/>
                <a:cs typeface="Comic Sans MS"/>
                <a:sym typeface="Comic Sans MS"/>
                <a:rtl val="0"/>
              </a:rPr>
              <a:t>I’m not!</a:t>
            </a:r>
          </a:p>
          <a:p>
            <a:endParaRPr lang="en-GB" sz="3200" b="0" i="0" u="none" strike="noStrike" cap="none" baseline="0" dirty="0">
              <a:solidFill>
                <a:schemeClr val="lt1"/>
              </a:solidFill>
              <a:latin typeface="Comic Sans MS"/>
              <a:ea typeface="Comic Sans MS"/>
              <a:cs typeface="Comic Sans MS"/>
              <a:sym typeface="Comic Sans MS"/>
              <a:rtl val="0"/>
            </a:endParaRPr>
          </a:p>
          <a:p>
            <a:pPr marL="342900" marR="0" lvl="0" indent="-139700" algn="l" rtl="0">
              <a:lnSpc>
                <a:spcPct val="100000"/>
              </a:lnSpc>
              <a:spcBef>
                <a:spcPts val="0"/>
              </a:spcBef>
              <a:spcAft>
                <a:spcPts val="0"/>
              </a:spcAft>
              <a:buClr>
                <a:schemeClr val="lt1"/>
              </a:buClr>
              <a:buSzPct val="25000"/>
              <a:buFont typeface="Comic Sans MS"/>
              <a:buNone/>
            </a:pPr>
            <a:r>
              <a:rPr lang="en-GB" sz="3200" b="0" i="0" u="none" strike="noStrike" cap="none" baseline="0" dirty="0">
                <a:solidFill>
                  <a:schemeClr val="lt1"/>
                </a:solidFill>
                <a:latin typeface="Comic Sans MS"/>
                <a:ea typeface="Comic Sans MS"/>
                <a:cs typeface="Comic Sans MS"/>
                <a:sym typeface="Comic Sans MS"/>
                <a:rtl val="0"/>
              </a:rPr>
              <a:t>30 students + 1 teacher reading </a:t>
            </a:r>
            <a:r>
              <a:rPr lang="en-GB" sz="3200" b="0" i="0" u="none" strike="noStrike" cap="none" baseline="0" dirty="0" smtClean="0">
                <a:solidFill>
                  <a:schemeClr val="lt1"/>
                </a:solidFill>
                <a:latin typeface="Comic Sans MS"/>
                <a:ea typeface="Comic Sans MS"/>
                <a:cs typeface="Comic Sans MS"/>
                <a:sym typeface="Comic Sans MS"/>
                <a:rtl val="0"/>
              </a:rPr>
              <a:t>20 </a:t>
            </a:r>
            <a:r>
              <a:rPr lang="en-GB" sz="3200" b="0" i="0" u="none" strike="noStrike" cap="none" baseline="0" dirty="0">
                <a:solidFill>
                  <a:schemeClr val="lt1"/>
                </a:solidFill>
                <a:latin typeface="Comic Sans MS"/>
                <a:ea typeface="Comic Sans MS"/>
                <a:cs typeface="Comic Sans MS"/>
                <a:sym typeface="Comic Sans MS"/>
                <a:rtl val="0"/>
              </a:rPr>
              <a:t>books = heaps of books, reading conversations, learning &amp; better readers.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a:solidFill>
                  <a:schemeClr val="lt1"/>
                </a:solidFill>
                <a:latin typeface="Comic Sans MS"/>
                <a:ea typeface="Comic Sans MS"/>
                <a:cs typeface="Comic Sans MS"/>
                <a:sym typeface="Comic Sans MS"/>
              </a:rPr>
              <a:t>  </a:t>
            </a:r>
            <a:r>
              <a:rPr lang="en-GB" sz="3600" b="0" i="0" u="none" strike="noStrike" cap="none" baseline="0">
                <a:solidFill>
                  <a:schemeClr val="lt1"/>
                </a:solidFill>
                <a:latin typeface="Comic Sans MS"/>
                <a:ea typeface="Comic Sans MS"/>
                <a:cs typeface="Comic Sans MS"/>
                <a:sym typeface="Comic Sans MS"/>
                <a:rtl val="0"/>
              </a:rPr>
              <a:t>Our purpose</a:t>
            </a:r>
          </a:p>
        </p:txBody>
      </p:sp>
      <p:sp>
        <p:nvSpPr>
          <p:cNvPr id="92" name="Shape 92"/>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lt1"/>
              </a:buClr>
              <a:buSzPct val="25000"/>
              <a:buFont typeface="Comic Sans MS"/>
              <a:buNone/>
            </a:pPr>
            <a:r>
              <a:rPr lang="en-GB" sz="2600" b="0" i="0" u="none" strike="noStrike" cap="none" baseline="0" dirty="0">
                <a:solidFill>
                  <a:schemeClr val="lt1"/>
                </a:solidFill>
                <a:latin typeface="Comic Sans MS"/>
                <a:ea typeface="Comic Sans MS"/>
                <a:cs typeface="Comic Sans MS"/>
                <a:sym typeface="Comic Sans MS"/>
                <a:rtl val="0"/>
              </a:rPr>
              <a:t> To read </a:t>
            </a:r>
            <a:r>
              <a:rPr lang="en-GB" sz="2600" b="0" i="0" u="none" strike="noStrike" cap="none" baseline="0" dirty="0" smtClean="0">
                <a:solidFill>
                  <a:schemeClr val="lt1"/>
                </a:solidFill>
                <a:latin typeface="Comic Sans MS"/>
                <a:ea typeface="Comic Sans MS"/>
                <a:cs typeface="Comic Sans MS"/>
                <a:sym typeface="Comic Sans MS"/>
                <a:rtl val="0"/>
              </a:rPr>
              <a:t>20 </a:t>
            </a:r>
            <a:r>
              <a:rPr lang="en-GB" sz="2600" b="0" i="0" u="none" strike="noStrike" cap="none" baseline="0" dirty="0">
                <a:solidFill>
                  <a:schemeClr val="lt1"/>
                </a:solidFill>
                <a:latin typeface="Comic Sans MS"/>
                <a:ea typeface="Comic Sans MS"/>
                <a:cs typeface="Comic Sans MS"/>
                <a:sym typeface="Comic Sans MS"/>
                <a:rtl val="0"/>
              </a:rPr>
              <a:t>books from a range of genres so that we learn more about what we like as readers and also what makes the genres different. We will learn how to make better choices when choosing books and how to talk to other people about books. </a:t>
            </a:r>
            <a:r>
              <a:rPr lang="en-GB" sz="2600" b="0" i="0" u="none" strike="noStrike" cap="none" baseline="0" dirty="0" err="1">
                <a:solidFill>
                  <a:schemeClr val="lt1"/>
                </a:solidFill>
                <a:latin typeface="Comic Sans MS"/>
                <a:ea typeface="Comic Sans MS"/>
                <a:cs typeface="Comic Sans MS"/>
                <a:sym typeface="Comic Sans MS"/>
                <a:rtl val="0"/>
              </a:rPr>
              <a:t>R</a:t>
            </a:r>
            <a:r>
              <a:rPr lang="en-GB" sz="2600" dirty="0" err="1">
                <a:solidFill>
                  <a:schemeClr val="lt1"/>
                </a:solidFill>
                <a:latin typeface="Comic Sans MS"/>
                <a:ea typeface="Comic Sans MS"/>
                <a:cs typeface="Comic Sans MS"/>
                <a:sym typeface="Comic Sans MS"/>
                <a:rtl val="0"/>
              </a:rPr>
              <a:t>uma</a:t>
            </a:r>
            <a:r>
              <a:rPr lang="en-GB" sz="2600" dirty="0">
                <a:solidFill>
                  <a:schemeClr val="lt1"/>
                </a:solidFill>
                <a:latin typeface="Comic Sans MS"/>
                <a:ea typeface="Comic Sans MS"/>
                <a:cs typeface="Comic Sans MS"/>
                <a:sym typeface="Comic Sans MS"/>
                <a:rtl val="0"/>
              </a:rPr>
              <a:t> </a:t>
            </a:r>
            <a:r>
              <a:rPr lang="en-GB" sz="2600" smtClean="0">
                <a:solidFill>
                  <a:schemeClr val="lt1"/>
                </a:solidFill>
                <a:latin typeface="Comic Sans MS"/>
                <a:ea typeface="Comic Sans MS"/>
                <a:cs typeface="Comic Sans MS"/>
                <a:sym typeface="Comic Sans MS"/>
              </a:rPr>
              <a:t>Whitu</a:t>
            </a:r>
            <a:r>
              <a:rPr lang="en-GB" sz="2600" b="0" i="0" u="none" strike="noStrike" cap="none" baseline="0" smtClean="0">
                <a:solidFill>
                  <a:schemeClr val="lt1"/>
                </a:solidFill>
                <a:latin typeface="Comic Sans MS"/>
                <a:ea typeface="Comic Sans MS"/>
                <a:cs typeface="Comic Sans MS"/>
                <a:sym typeface="Comic Sans MS"/>
                <a:rtl val="0"/>
              </a:rPr>
              <a:t> </a:t>
            </a:r>
            <a:r>
              <a:rPr lang="en-GB" sz="2600" b="0" i="0" u="none" strike="noStrike" cap="none" baseline="0" dirty="0">
                <a:solidFill>
                  <a:schemeClr val="lt1"/>
                </a:solidFill>
                <a:latin typeface="Comic Sans MS"/>
                <a:ea typeface="Comic Sans MS"/>
                <a:cs typeface="Comic Sans MS"/>
                <a:sym typeface="Comic Sans MS"/>
                <a:rtl val="0"/>
              </a:rPr>
              <a:t>students will learn to be more independent readers.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Arial"/>
              <a:buNone/>
            </a:pPr>
            <a:r>
              <a:rPr lang="en-GB" sz="3600">
                <a:solidFill>
                  <a:schemeClr val="lt1"/>
                </a:solidFill>
              </a:rPr>
              <a:t>Reading Books</a:t>
            </a:r>
          </a:p>
        </p:txBody>
      </p:sp>
      <p:sp>
        <p:nvSpPr>
          <p:cNvPr id="98" name="Shape 98"/>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lt1"/>
              </a:buClr>
              <a:buSzPct val="25000"/>
              <a:buFont typeface="Comic Sans MS"/>
              <a:buNone/>
            </a:pPr>
            <a:r>
              <a:rPr lang="en-GB" sz="2400" b="0" i="0" u="none" strike="noStrike" cap="none" baseline="0">
                <a:solidFill>
                  <a:schemeClr val="lt1"/>
                </a:solidFill>
                <a:latin typeface="Comic Sans MS"/>
                <a:ea typeface="Comic Sans MS"/>
                <a:cs typeface="Comic Sans MS"/>
                <a:sym typeface="Comic Sans MS"/>
                <a:rtl val="0"/>
              </a:rPr>
              <a:t>“You can find magic wherever </a:t>
            </a:r>
          </a:p>
          <a:p>
            <a:pPr marL="342900" marR="0" lvl="0" indent="-139700" algn="l" rtl="0">
              <a:lnSpc>
                <a:spcPct val="100000"/>
              </a:lnSpc>
              <a:spcBef>
                <a:spcPts val="0"/>
              </a:spcBef>
              <a:spcAft>
                <a:spcPts val="0"/>
              </a:spcAft>
              <a:buClr>
                <a:schemeClr val="lt1"/>
              </a:buClr>
              <a:buSzPct val="25000"/>
              <a:buFont typeface="Comic Sans MS"/>
              <a:buNone/>
            </a:pPr>
            <a:r>
              <a:rPr lang="en-GB" sz="2400" b="0" i="0" u="none" strike="noStrike" cap="none" baseline="0">
                <a:solidFill>
                  <a:schemeClr val="lt1"/>
                </a:solidFill>
                <a:latin typeface="Comic Sans MS"/>
                <a:ea typeface="Comic Sans MS"/>
                <a:cs typeface="Comic Sans MS"/>
                <a:sym typeface="Comic Sans MS"/>
                <a:rtl val="0"/>
              </a:rPr>
              <a:t>you look. Sit back and relax, </a:t>
            </a:r>
          </a:p>
          <a:p>
            <a:pPr marL="342900" marR="0" lvl="0" indent="-139700" algn="l" rtl="0">
              <a:lnSpc>
                <a:spcPct val="100000"/>
              </a:lnSpc>
              <a:spcBef>
                <a:spcPts val="0"/>
              </a:spcBef>
              <a:spcAft>
                <a:spcPts val="0"/>
              </a:spcAft>
              <a:buClr>
                <a:schemeClr val="lt1"/>
              </a:buClr>
              <a:buSzPct val="25000"/>
              <a:buFont typeface="Comic Sans MS"/>
              <a:buNone/>
            </a:pPr>
            <a:r>
              <a:rPr lang="en-GB" sz="2400" b="0" i="0" u="none" strike="noStrike" cap="none" baseline="0">
                <a:solidFill>
                  <a:schemeClr val="lt1"/>
                </a:solidFill>
                <a:latin typeface="Comic Sans MS"/>
                <a:ea typeface="Comic Sans MS"/>
                <a:cs typeface="Comic Sans MS"/>
                <a:sym typeface="Comic Sans MS"/>
                <a:rtl val="0"/>
              </a:rPr>
              <a:t>all you need is a book” </a:t>
            </a:r>
          </a:p>
          <a:p>
            <a:endParaRPr lang="en-GB" sz="2400" b="0" i="0" u="none" strike="noStrike" cap="none" baseline="0">
              <a:solidFill>
                <a:schemeClr val="lt1"/>
              </a:solidFill>
              <a:latin typeface="Comic Sans MS"/>
              <a:ea typeface="Comic Sans MS"/>
              <a:cs typeface="Comic Sans MS"/>
              <a:sym typeface="Comic Sans MS"/>
              <a:rtl val="0"/>
            </a:endParaRPr>
          </a:p>
          <a:p>
            <a:pPr marL="342900" marR="0" lvl="0" indent="-139700" algn="l" rtl="0">
              <a:lnSpc>
                <a:spcPct val="100000"/>
              </a:lnSpc>
              <a:spcBef>
                <a:spcPts val="0"/>
              </a:spcBef>
              <a:spcAft>
                <a:spcPts val="0"/>
              </a:spcAft>
              <a:buClr>
                <a:schemeClr val="lt1"/>
              </a:buClr>
              <a:buSzPct val="25000"/>
              <a:buFont typeface="Comic Sans MS"/>
              <a:buNone/>
            </a:pPr>
            <a:r>
              <a:rPr lang="en-GB" sz="2400" b="0" i="0" u="none" strike="noStrike" cap="none" baseline="0">
                <a:solidFill>
                  <a:schemeClr val="lt1"/>
                </a:solidFill>
                <a:latin typeface="Comic Sans MS"/>
                <a:ea typeface="Comic Sans MS"/>
                <a:cs typeface="Comic Sans MS"/>
                <a:sym typeface="Comic Sans MS"/>
                <a:rtl val="0"/>
              </a:rPr>
              <a:t>- Dr. Seuss</a:t>
            </a:r>
          </a:p>
          <a:p>
            <a:endParaRPr lang="en-GB" sz="2400" b="0" i="0" u="none" strike="noStrike" cap="none" baseline="0">
              <a:solidFill>
                <a:schemeClr val="lt1"/>
              </a:solidFill>
              <a:latin typeface="Comic Sans MS"/>
              <a:ea typeface="Comic Sans MS"/>
              <a:cs typeface="Comic Sans MS"/>
              <a:sym typeface="Comic Sans MS"/>
              <a:rtl val="0"/>
            </a:endParaRPr>
          </a:p>
        </p:txBody>
      </p:sp>
      <p:pic>
        <p:nvPicPr>
          <p:cNvPr id="99" name="Shape 99"/>
          <p:cNvPicPr preferRelativeResize="0"/>
          <p:nvPr/>
        </p:nvPicPr>
        <p:blipFill>
          <a:blip r:embed="rId3"/>
          <a:stretch>
            <a:fillRect/>
          </a:stretch>
        </p:blipFill>
        <p:spPr>
          <a:xfrm>
            <a:off x="5127500" y="611325"/>
            <a:ext cx="3515950" cy="4219125"/>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Success Criteria</a:t>
            </a:r>
          </a:p>
        </p:txBody>
      </p:sp>
      <p:sp>
        <p:nvSpPr>
          <p:cNvPr id="105" name="Shape 105"/>
          <p:cNvSpPr txBox="1">
            <a:spLocks noGrp="1"/>
          </p:cNvSpPr>
          <p:nvPr>
            <p:ph type="body" idx="1"/>
          </p:nvPr>
        </p:nvSpPr>
        <p:spPr>
          <a:xfrm>
            <a:off x="457200" y="1200150"/>
            <a:ext cx="8229600" cy="35247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lt1"/>
              </a:buClr>
              <a:buSzPct val="25000"/>
              <a:buFont typeface="Comic Sans MS"/>
              <a:buNone/>
            </a:pPr>
            <a:r>
              <a:rPr lang="en-GB" sz="3200" b="0" i="0" u="none" strike="noStrike" cap="none" baseline="0">
                <a:solidFill>
                  <a:schemeClr val="lt1"/>
                </a:solidFill>
                <a:latin typeface="Comic Sans MS"/>
                <a:ea typeface="Comic Sans MS"/>
                <a:cs typeface="Comic Sans MS"/>
                <a:sym typeface="Comic Sans MS"/>
                <a:rtl val="0"/>
              </a:rPr>
              <a:t>We will read:</a:t>
            </a:r>
          </a:p>
          <a:p>
            <a:endParaRPr lang="en-GB" sz="3200" b="0" i="0" u="none" strike="noStrike" cap="none" baseline="0">
              <a:solidFill>
                <a:schemeClr val="lt1"/>
              </a:solidFill>
              <a:latin typeface="Comic Sans MS"/>
              <a:ea typeface="Comic Sans MS"/>
              <a:cs typeface="Comic Sans MS"/>
              <a:sym typeface="Comic Sans MS"/>
              <a:rtl val="0"/>
            </a:endParaRPr>
          </a:p>
          <a:p>
            <a:endParaRPr lang="en-GB" sz="3200" b="0" i="0" u="none" strike="noStrike" cap="none" baseline="0">
              <a:solidFill>
                <a:schemeClr val="lt1"/>
              </a:solidFill>
              <a:latin typeface="Comic Sans MS"/>
              <a:ea typeface="Comic Sans MS"/>
              <a:cs typeface="Comic Sans MS"/>
              <a:sym typeface="Comic Sans MS"/>
              <a:rtl val="0"/>
            </a:endParaRPr>
          </a:p>
          <a:p>
            <a:endParaRPr lang="en-GB" sz="3200" b="0" i="0" u="none" strike="noStrike" cap="none" baseline="0">
              <a:solidFill>
                <a:schemeClr val="lt1"/>
              </a:solidFill>
              <a:latin typeface="Comic Sans MS"/>
              <a:ea typeface="Comic Sans MS"/>
              <a:cs typeface="Comic Sans MS"/>
              <a:sym typeface="Comic Sans MS"/>
              <a:rtl val="0"/>
            </a:endParaRPr>
          </a:p>
          <a:p>
            <a:endParaRPr lang="en-GB" sz="3200" b="0" i="0" u="none" strike="noStrike" cap="none" baseline="0">
              <a:solidFill>
                <a:schemeClr val="lt1"/>
              </a:solidFill>
              <a:latin typeface="Comic Sans MS"/>
              <a:ea typeface="Comic Sans MS"/>
              <a:cs typeface="Comic Sans MS"/>
              <a:sym typeface="Comic Sans MS"/>
              <a:rtl val="0"/>
            </a:endParaRPr>
          </a:p>
        </p:txBody>
      </p:sp>
      <p:sp>
        <p:nvSpPr>
          <p:cNvPr id="106" name="Shape 106"/>
          <p:cNvSpPr txBox="1"/>
          <p:nvPr/>
        </p:nvSpPr>
        <p:spPr>
          <a:xfrm>
            <a:off x="4948175" y="1796961"/>
            <a:ext cx="3003599" cy="2070599"/>
          </a:xfrm>
          <a:prstGeom prst="rect">
            <a:avLst/>
          </a:prstGeom>
          <a:noFill/>
          <a:ln>
            <a:noFill/>
          </a:ln>
        </p:spPr>
        <p:txBody>
          <a:bodyPr lIns="91425" tIns="91425" rIns="91425" bIns="91425" anchor="t" anchorCtr="0">
            <a:noAutofit/>
          </a:bodyPr>
          <a:lstStyle/>
          <a:p>
            <a:endParaRPr/>
          </a:p>
        </p:txBody>
      </p:sp>
      <p:graphicFrame>
        <p:nvGraphicFramePr>
          <p:cNvPr id="107" name="Shape 107"/>
          <p:cNvGraphicFramePr/>
          <p:nvPr>
            <p:extLst>
              <p:ext uri="{D42A27DB-BD31-4B8C-83A1-F6EECF244321}">
                <p14:modId xmlns:p14="http://schemas.microsoft.com/office/powerpoint/2010/main" val="3161741228"/>
              </p:ext>
            </p:extLst>
          </p:nvPr>
        </p:nvGraphicFramePr>
        <p:xfrm>
          <a:off x="952500" y="1796961"/>
          <a:ext cx="7239000" cy="2331710"/>
        </p:xfrm>
        <a:graphic>
          <a:graphicData uri="http://schemas.openxmlformats.org/drawingml/2006/table">
            <a:tbl>
              <a:tblPr>
                <a:noFill/>
                <a:tableStyleId>{9E0148A5-F2D7-456F-B4F5-A14A6F4CA0C0}</a:tableStyleId>
              </a:tblPr>
              <a:tblGrid>
                <a:gridCol w="3619500"/>
                <a:gridCol w="3619500"/>
              </a:tblGrid>
              <a:tr h="285750">
                <a:tc>
                  <a:txBody>
                    <a:bodyPr/>
                    <a:lstStyle/>
                    <a:p>
                      <a:pPr lvl="0" rtl="0">
                        <a:spcBef>
                          <a:spcPts val="0"/>
                        </a:spcBef>
                        <a:spcAft>
                          <a:spcPts val="0"/>
                        </a:spcAft>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Realistic fiction</a:t>
                      </a:r>
                      <a:r>
                        <a:rPr lang="en-GB" sz="1700" dirty="0" smtClean="0">
                          <a:solidFill>
                            <a:schemeClr val="lt1"/>
                          </a:solidFill>
                          <a:latin typeface="Comic Sans MS"/>
                          <a:ea typeface="Comic Sans MS"/>
                          <a:cs typeface="Comic Sans MS"/>
                          <a:sym typeface="Comic Sans MS"/>
                        </a:rPr>
                        <a:t>: 2</a:t>
                      </a:r>
                      <a:endParaRPr lang="en-GB" sz="1700" dirty="0">
                        <a:solidFill>
                          <a:schemeClr val="lt1"/>
                        </a:solidFill>
                        <a:latin typeface="Comic Sans MS"/>
                        <a:ea typeface="Comic Sans MS"/>
                        <a:cs typeface="Comic Sans MS"/>
                        <a:sym typeface="Comic Sans MS"/>
                      </a:endParaRPr>
                    </a:p>
                    <a:p>
                      <a:pPr lvl="0" rtl="0">
                        <a:spcBef>
                          <a:spcPts val="500"/>
                        </a:spcBef>
                        <a:spcAft>
                          <a:spcPts val="0"/>
                        </a:spcAft>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Informational: </a:t>
                      </a:r>
                      <a:r>
                        <a:rPr lang="en-GB" sz="1700" dirty="0" smtClean="0">
                          <a:solidFill>
                            <a:schemeClr val="lt1"/>
                          </a:solidFill>
                          <a:latin typeface="Comic Sans MS"/>
                          <a:ea typeface="Comic Sans MS"/>
                          <a:cs typeface="Comic Sans MS"/>
                          <a:sym typeface="Comic Sans MS"/>
                        </a:rPr>
                        <a:t>2</a:t>
                      </a:r>
                      <a:endParaRPr lang="en-GB" sz="1700" dirty="0">
                        <a:solidFill>
                          <a:schemeClr val="lt1"/>
                        </a:solidFill>
                        <a:latin typeface="Comic Sans MS"/>
                        <a:ea typeface="Comic Sans MS"/>
                        <a:cs typeface="Comic Sans MS"/>
                        <a:sym typeface="Comic Sans MS"/>
                      </a:endParaRPr>
                    </a:p>
                    <a:p>
                      <a:pPr lvl="0" rtl="0">
                        <a:spcBef>
                          <a:spcPts val="500"/>
                        </a:spcBef>
                        <a:spcAft>
                          <a:spcPts val="0"/>
                        </a:spcAft>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Fantasy: </a:t>
                      </a:r>
                      <a:r>
                        <a:rPr lang="en-GB" sz="1700" dirty="0" smtClean="0">
                          <a:solidFill>
                            <a:schemeClr val="lt1"/>
                          </a:solidFill>
                          <a:latin typeface="Comic Sans MS"/>
                          <a:ea typeface="Comic Sans MS"/>
                          <a:cs typeface="Comic Sans MS"/>
                          <a:sym typeface="Comic Sans MS"/>
                        </a:rPr>
                        <a:t>1</a:t>
                      </a:r>
                      <a:endParaRPr lang="en-GB" sz="1700" dirty="0">
                        <a:solidFill>
                          <a:schemeClr val="lt1"/>
                        </a:solidFill>
                        <a:latin typeface="Comic Sans MS"/>
                        <a:ea typeface="Comic Sans MS"/>
                        <a:cs typeface="Comic Sans MS"/>
                        <a:sym typeface="Comic Sans MS"/>
                      </a:endParaRPr>
                    </a:p>
                    <a:p>
                      <a:pPr lvl="0" rtl="0">
                        <a:spcBef>
                          <a:spcPts val="500"/>
                        </a:spcBef>
                        <a:spcAft>
                          <a:spcPts val="0"/>
                        </a:spcAft>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New Zealand literature: 3</a:t>
                      </a:r>
                    </a:p>
                    <a:p>
                      <a:pPr lvl="0" rtl="0">
                        <a:spcBef>
                          <a:spcPts val="500"/>
                        </a:spcBef>
                        <a:spcAft>
                          <a:spcPts val="0"/>
                        </a:spcAft>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Poetry Anthologies: 1</a:t>
                      </a:r>
                    </a:p>
                    <a:p>
                      <a:pPr lvl="0" rtl="0">
                        <a:spcBef>
                          <a:spcPts val="500"/>
                        </a:spcBef>
                        <a:spcAft>
                          <a:spcPts val="0"/>
                        </a:spcAft>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Classic literature: 2</a:t>
                      </a:r>
                    </a:p>
                    <a:p>
                      <a:pPr lvl="0" rtl="0">
                        <a:spcBef>
                          <a:spcPts val="500"/>
                        </a:spcBef>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Historical fiction: 2</a:t>
                      </a:r>
                    </a:p>
                  </a:txBody>
                  <a:tcPr marL="91425" marR="91425" marT="68575" marB="68575"/>
                </a:tc>
                <a:tc>
                  <a:txBody>
                    <a:bodyPr/>
                    <a:lstStyle/>
                    <a:p>
                      <a:pPr lvl="0" rtl="0">
                        <a:spcBef>
                          <a:spcPts val="0"/>
                        </a:spcBef>
                        <a:spcAft>
                          <a:spcPts val="0"/>
                        </a:spcAft>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Science fiction/Futuristic: </a:t>
                      </a:r>
                      <a:r>
                        <a:rPr lang="en-GB" sz="1700" dirty="0" smtClean="0">
                          <a:solidFill>
                            <a:schemeClr val="lt1"/>
                          </a:solidFill>
                          <a:latin typeface="Comic Sans MS"/>
                          <a:ea typeface="Comic Sans MS"/>
                          <a:cs typeface="Comic Sans MS"/>
                          <a:sym typeface="Comic Sans MS"/>
                        </a:rPr>
                        <a:t>1</a:t>
                      </a:r>
                      <a:endParaRPr lang="en-GB" sz="1700" dirty="0">
                        <a:solidFill>
                          <a:schemeClr val="lt1"/>
                        </a:solidFill>
                        <a:latin typeface="Comic Sans MS"/>
                        <a:ea typeface="Comic Sans MS"/>
                        <a:cs typeface="Comic Sans MS"/>
                        <a:sym typeface="Comic Sans MS"/>
                      </a:endParaRPr>
                    </a:p>
                    <a:p>
                      <a:pPr lvl="0" rtl="0">
                        <a:spcBef>
                          <a:spcPts val="500"/>
                        </a:spcBef>
                        <a:spcAft>
                          <a:spcPts val="0"/>
                        </a:spcAft>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Biography, autobiography, memoir: 1</a:t>
                      </a:r>
                    </a:p>
                    <a:p>
                      <a:pPr lvl="0" rtl="0">
                        <a:spcBef>
                          <a:spcPts val="500"/>
                        </a:spcBef>
                        <a:spcAft>
                          <a:spcPts val="0"/>
                        </a:spcAft>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Collection of Short Stories: 1</a:t>
                      </a:r>
                    </a:p>
                    <a:p>
                      <a:pPr lvl="0" rtl="0">
                        <a:spcBef>
                          <a:spcPts val="500"/>
                        </a:spcBef>
                        <a:spcAft>
                          <a:spcPts val="0"/>
                        </a:spcAft>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Graphic Novel: 1</a:t>
                      </a:r>
                    </a:p>
                    <a:p>
                      <a:pPr lvl="0" rtl="0">
                        <a:spcBef>
                          <a:spcPts val="500"/>
                        </a:spcBef>
                        <a:spcAft>
                          <a:spcPts val="0"/>
                        </a:spcAft>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Mystery: 1</a:t>
                      </a:r>
                    </a:p>
                    <a:p>
                      <a:pPr lvl="0" rtl="0">
                        <a:spcBef>
                          <a:spcPts val="500"/>
                        </a:spcBef>
                        <a:buClr>
                          <a:srgbClr val="000000"/>
                        </a:buClr>
                        <a:buSzPct val="25000"/>
                        <a:buFont typeface="Comic Sans MS"/>
                        <a:buNone/>
                      </a:pPr>
                      <a:r>
                        <a:rPr lang="en-GB" sz="1700" dirty="0">
                          <a:solidFill>
                            <a:schemeClr val="lt1"/>
                          </a:solidFill>
                          <a:latin typeface="Comic Sans MS"/>
                          <a:ea typeface="Comic Sans MS"/>
                          <a:cs typeface="Comic Sans MS"/>
                          <a:sym typeface="Comic Sans MS"/>
                        </a:rPr>
                        <a:t>Free choice: </a:t>
                      </a:r>
                      <a:r>
                        <a:rPr lang="en-GB" sz="1700" dirty="0" smtClean="0">
                          <a:solidFill>
                            <a:schemeClr val="lt1"/>
                          </a:solidFill>
                          <a:latin typeface="Comic Sans MS"/>
                          <a:ea typeface="Comic Sans MS"/>
                          <a:cs typeface="Comic Sans MS"/>
                          <a:sym typeface="Comic Sans MS"/>
                        </a:rPr>
                        <a:t>2</a:t>
                      </a:r>
                      <a:endParaRPr lang="en-GB" sz="1700" dirty="0">
                        <a:solidFill>
                          <a:schemeClr val="lt1"/>
                        </a:solidFill>
                        <a:latin typeface="Comic Sans MS"/>
                        <a:ea typeface="Comic Sans MS"/>
                        <a:cs typeface="Comic Sans MS"/>
                        <a:sym typeface="Comic Sans MS"/>
                      </a:endParaRPr>
                    </a:p>
                  </a:txBody>
                  <a:tcPr marL="91425" marR="91425" marT="68575" marB="68575"/>
                </a:tc>
              </a:tr>
            </a:tbl>
          </a:graphicData>
        </a:graphic>
      </p:graphicFrame>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Introduction to Genres</a:t>
            </a:r>
          </a:p>
        </p:txBody>
      </p:sp>
      <p:sp>
        <p:nvSpPr>
          <p:cNvPr id="113" name="Shape 113"/>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lt1"/>
              </a:buClr>
              <a:buSzPct val="25000"/>
              <a:buFont typeface="Comic Sans MS"/>
              <a:buNone/>
            </a:pPr>
            <a:r>
              <a:rPr lang="en-GB" sz="3200" b="0" i="0" u="none" strike="noStrike" cap="none" baseline="0">
                <a:solidFill>
                  <a:schemeClr val="lt1"/>
                </a:solidFill>
                <a:latin typeface="Comic Sans MS"/>
                <a:ea typeface="Comic Sans MS"/>
                <a:cs typeface="Comic Sans MS"/>
                <a:sym typeface="Comic Sans MS"/>
                <a:rtl val="0"/>
              </a:rPr>
              <a:t>What is Realistic Fiction?</a:t>
            </a:r>
          </a:p>
          <a:p>
            <a:endParaRPr lang="en-GB" sz="3200" b="0" i="0" u="none" strike="noStrike" cap="none" baseline="0">
              <a:solidFill>
                <a:schemeClr val="lt1"/>
              </a:solidFill>
              <a:latin typeface="Comic Sans MS"/>
              <a:ea typeface="Comic Sans MS"/>
              <a:cs typeface="Comic Sans MS"/>
              <a:sym typeface="Comic Sans MS"/>
              <a:rtl val="0"/>
            </a:endParaRPr>
          </a:p>
          <a:p>
            <a:pPr marL="342900" marR="0" lvl="0" indent="-139700" algn="ctr" rtl="0">
              <a:lnSpc>
                <a:spcPct val="100000"/>
              </a:lnSpc>
              <a:spcBef>
                <a:spcPts val="0"/>
              </a:spcBef>
              <a:spcAft>
                <a:spcPts val="0"/>
              </a:spcAft>
              <a:buClr>
                <a:schemeClr val="lt1"/>
              </a:buClr>
              <a:buSzPct val="25000"/>
              <a:buFont typeface="Comic Sans MS"/>
              <a:buNone/>
            </a:pPr>
            <a:r>
              <a:rPr lang="en-GB" sz="2400" b="0" i="0" u="none" strike="noStrike" cap="none" baseline="0">
                <a:solidFill>
                  <a:schemeClr val="lt1"/>
                </a:solidFill>
                <a:latin typeface="Comic Sans MS"/>
                <a:ea typeface="Comic Sans MS"/>
                <a:cs typeface="Comic Sans MS"/>
                <a:sym typeface="Comic Sans MS"/>
                <a:rtl val="0"/>
              </a:rPr>
              <a:t>Realistic fiction; a novel which is not true but could actually happen. </a:t>
            </a:r>
            <a:r>
              <a:rPr lang="en-GB" sz="3200" b="0" i="0" u="none" strike="noStrike" cap="none" baseline="0">
                <a:solidFill>
                  <a:schemeClr val="lt1"/>
                </a:solidFill>
                <a:latin typeface="Comic Sans MS"/>
                <a:ea typeface="Comic Sans MS"/>
                <a:cs typeface="Comic Sans MS"/>
                <a:sym typeface="Comic Sans MS"/>
                <a:rtl val="0"/>
              </a:rPr>
              <a:t>   </a:t>
            </a:r>
          </a:p>
          <a:p>
            <a:endParaRPr lang="en-GB" sz="3200" b="0" i="0" u="none" strike="noStrike" cap="none" baseline="0">
              <a:solidFill>
                <a:schemeClr val="lt1"/>
              </a:solidFill>
              <a:latin typeface="Comic Sans MS"/>
              <a:ea typeface="Comic Sans MS"/>
              <a:cs typeface="Comic Sans MS"/>
              <a:sym typeface="Comic Sans MS"/>
              <a:rtl val="0"/>
            </a:endParaRPr>
          </a:p>
        </p:txBody>
      </p:sp>
      <p:pic>
        <p:nvPicPr>
          <p:cNvPr id="114" name="Shape 114"/>
          <p:cNvPicPr preferRelativeResize="0"/>
          <p:nvPr/>
        </p:nvPicPr>
        <p:blipFill>
          <a:blip r:embed="rId3"/>
          <a:stretch>
            <a:fillRect/>
          </a:stretch>
        </p:blipFill>
        <p:spPr>
          <a:xfrm>
            <a:off x="755575" y="2825771"/>
            <a:ext cx="1262774" cy="1964323"/>
          </a:xfrm>
          <a:prstGeom prst="rect">
            <a:avLst/>
          </a:prstGeom>
        </p:spPr>
      </p:pic>
      <p:pic>
        <p:nvPicPr>
          <p:cNvPr id="115" name="Shape 115"/>
          <p:cNvPicPr preferRelativeResize="0"/>
          <p:nvPr/>
        </p:nvPicPr>
        <p:blipFill>
          <a:blip r:embed="rId4"/>
          <a:stretch>
            <a:fillRect/>
          </a:stretch>
        </p:blipFill>
        <p:spPr>
          <a:xfrm>
            <a:off x="4047950" y="3241549"/>
            <a:ext cx="1221550" cy="1783274"/>
          </a:xfrm>
          <a:prstGeom prst="rect">
            <a:avLst/>
          </a:prstGeom>
        </p:spPr>
      </p:pic>
      <p:pic>
        <p:nvPicPr>
          <p:cNvPr id="116" name="Shape 116"/>
          <p:cNvPicPr preferRelativeResize="0"/>
          <p:nvPr/>
        </p:nvPicPr>
        <p:blipFill>
          <a:blip r:embed="rId5"/>
          <a:stretch>
            <a:fillRect/>
          </a:stretch>
        </p:blipFill>
        <p:spPr>
          <a:xfrm>
            <a:off x="7627399" y="2873786"/>
            <a:ext cx="1262774" cy="1910998"/>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Arial"/>
              <a:buNone/>
            </a:pPr>
            <a:r>
              <a:rPr lang="en-GB" sz="3600" b="0" i="0" u="none" strike="noStrike" cap="none" baseline="0">
                <a:solidFill>
                  <a:schemeClr val="lt1"/>
                </a:solidFill>
                <a:latin typeface="Arial"/>
                <a:ea typeface="Arial"/>
                <a:cs typeface="Arial"/>
                <a:sym typeface="Arial"/>
                <a:rtl val="0"/>
              </a:rPr>
              <a:t>Informational</a:t>
            </a:r>
          </a:p>
        </p:txBody>
      </p:sp>
      <p:sp>
        <p:nvSpPr>
          <p:cNvPr id="122" name="Shape 122"/>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lt1"/>
              </a:buClr>
              <a:buSzPct val="25000"/>
              <a:buFont typeface="Arial"/>
              <a:buNone/>
            </a:pPr>
            <a:r>
              <a:rPr lang="en-GB" sz="3200" b="0" i="0" u="none" strike="noStrike" cap="none" baseline="0">
                <a:solidFill>
                  <a:schemeClr val="lt1"/>
                </a:solidFill>
                <a:latin typeface="Arial"/>
                <a:ea typeface="Arial"/>
                <a:cs typeface="Arial"/>
                <a:sym typeface="Arial"/>
                <a:rtl val="0"/>
              </a:rPr>
              <a:t>Informational texts convey information rather than tell a story. </a:t>
            </a:r>
          </a:p>
        </p:txBody>
      </p:sp>
      <p:pic>
        <p:nvPicPr>
          <p:cNvPr id="123" name="Shape 123"/>
          <p:cNvPicPr preferRelativeResize="0"/>
          <p:nvPr/>
        </p:nvPicPr>
        <p:blipFill>
          <a:blip r:embed="rId3"/>
          <a:stretch>
            <a:fillRect/>
          </a:stretch>
        </p:blipFill>
        <p:spPr>
          <a:xfrm>
            <a:off x="734343" y="2370250"/>
            <a:ext cx="1768256" cy="2660099"/>
          </a:xfrm>
          <a:prstGeom prst="rect">
            <a:avLst/>
          </a:prstGeom>
        </p:spPr>
      </p:pic>
      <p:pic>
        <p:nvPicPr>
          <p:cNvPr id="124" name="Shape 124"/>
          <p:cNvPicPr preferRelativeResize="0"/>
          <p:nvPr/>
        </p:nvPicPr>
        <p:blipFill>
          <a:blip r:embed="rId4"/>
          <a:stretch>
            <a:fillRect/>
          </a:stretch>
        </p:blipFill>
        <p:spPr>
          <a:xfrm>
            <a:off x="6641375" y="2370250"/>
            <a:ext cx="1799073" cy="2660099"/>
          </a:xfrm>
          <a:prstGeom prst="rect">
            <a:avLst/>
          </a:prstGeom>
        </p:spPr>
      </p:pic>
      <p:pic>
        <p:nvPicPr>
          <p:cNvPr id="125" name="Shape 125"/>
          <p:cNvPicPr preferRelativeResize="0"/>
          <p:nvPr/>
        </p:nvPicPr>
        <p:blipFill>
          <a:blip r:embed="rId5"/>
          <a:stretch>
            <a:fillRect/>
          </a:stretch>
        </p:blipFill>
        <p:spPr>
          <a:xfrm>
            <a:off x="3512982" y="2370249"/>
            <a:ext cx="2118024" cy="2660099"/>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Fantasy</a:t>
            </a:r>
          </a:p>
        </p:txBody>
      </p:sp>
      <p:sp>
        <p:nvSpPr>
          <p:cNvPr id="131" name="Shape 131"/>
          <p:cNvSpPr txBox="1">
            <a:spLocks noGrp="1"/>
          </p:cNvSpPr>
          <p:nvPr>
            <p:ph type="body" idx="1"/>
          </p:nvPr>
        </p:nvSpPr>
        <p:spPr>
          <a:xfrm>
            <a:off x="179511" y="1200150"/>
            <a:ext cx="8229600" cy="3630300"/>
          </a:xfrm>
          <a:prstGeom prst="rect">
            <a:avLst/>
          </a:prstGeom>
          <a:noFill/>
          <a:ln>
            <a:noFill/>
          </a:ln>
        </p:spPr>
        <p:txBody>
          <a:bodyPr lIns="91425" tIns="91425" rIns="91425" bIns="91425" anchor="t" anchorCtr="0">
            <a:noAutofit/>
          </a:bodyPr>
          <a:lstStyle/>
          <a:p>
            <a:pPr marL="342900" marR="0" lvl="0" indent="-139700" algn="ctr" rtl="0">
              <a:lnSpc>
                <a:spcPct val="100000"/>
              </a:lnSpc>
              <a:spcBef>
                <a:spcPts val="0"/>
              </a:spcBef>
              <a:spcAft>
                <a:spcPts val="0"/>
              </a:spcAft>
              <a:buClr>
                <a:schemeClr val="lt1"/>
              </a:buClr>
              <a:buSzPct val="25000"/>
              <a:buFont typeface="Comic Sans MS"/>
              <a:buNone/>
            </a:pPr>
            <a:r>
              <a:rPr lang="en-GB" sz="3200" b="0" i="0" u="none" strike="noStrike" cap="none" baseline="0">
                <a:solidFill>
                  <a:schemeClr val="lt1"/>
                </a:solidFill>
                <a:latin typeface="Comic Sans MS"/>
                <a:ea typeface="Comic Sans MS"/>
                <a:cs typeface="Comic Sans MS"/>
                <a:sym typeface="Comic Sans MS"/>
                <a:rtl val="0"/>
              </a:rPr>
              <a:t>Fantasy novels feature imaginary worlds, extraordinary creatures such as talking animals, epic quests or magic.  </a:t>
            </a:r>
          </a:p>
        </p:txBody>
      </p:sp>
      <p:pic>
        <p:nvPicPr>
          <p:cNvPr id="132" name="Shape 132"/>
          <p:cNvPicPr preferRelativeResize="0"/>
          <p:nvPr/>
        </p:nvPicPr>
        <p:blipFill>
          <a:blip r:embed="rId3"/>
          <a:stretch>
            <a:fillRect/>
          </a:stretch>
        </p:blipFill>
        <p:spPr>
          <a:xfrm>
            <a:off x="1403400" y="2916500"/>
            <a:ext cx="1259931" cy="1913949"/>
          </a:xfrm>
          <a:prstGeom prst="rect">
            <a:avLst/>
          </a:prstGeom>
        </p:spPr>
      </p:pic>
      <p:pic>
        <p:nvPicPr>
          <p:cNvPr id="133" name="Shape 133"/>
          <p:cNvPicPr preferRelativeResize="0"/>
          <p:nvPr/>
        </p:nvPicPr>
        <p:blipFill>
          <a:blip r:embed="rId4"/>
          <a:stretch>
            <a:fillRect/>
          </a:stretch>
        </p:blipFill>
        <p:spPr>
          <a:xfrm>
            <a:off x="3573625" y="2898685"/>
            <a:ext cx="1259925" cy="1976507"/>
          </a:xfrm>
          <a:prstGeom prst="rect">
            <a:avLst/>
          </a:prstGeom>
        </p:spPr>
      </p:pic>
      <p:pic>
        <p:nvPicPr>
          <p:cNvPr id="134" name="Shape 134"/>
          <p:cNvPicPr preferRelativeResize="0"/>
          <p:nvPr/>
        </p:nvPicPr>
        <p:blipFill>
          <a:blip r:embed="rId5"/>
          <a:stretch>
            <a:fillRect/>
          </a:stretch>
        </p:blipFill>
        <p:spPr>
          <a:xfrm>
            <a:off x="5864875" y="2916498"/>
            <a:ext cx="1259924" cy="1940871"/>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GB" sz="3600" b="0" i="0" u="none" strike="noStrike" cap="none" baseline="0">
                <a:solidFill>
                  <a:schemeClr val="lt1"/>
                </a:solidFill>
                <a:latin typeface="Comic Sans MS"/>
                <a:ea typeface="Comic Sans MS"/>
                <a:cs typeface="Comic Sans MS"/>
                <a:sym typeface="Comic Sans MS"/>
                <a:rtl val="0"/>
              </a:rPr>
              <a:t>New Zealand Literature</a:t>
            </a:r>
          </a:p>
        </p:txBody>
      </p:sp>
      <p:sp>
        <p:nvSpPr>
          <p:cNvPr id="140" name="Shape 140"/>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lt1"/>
              </a:buClr>
              <a:buSzPct val="25000"/>
              <a:buFont typeface="Comic Sans MS"/>
              <a:buNone/>
            </a:pPr>
            <a:r>
              <a:rPr lang="en-GB" sz="3200" b="0" i="0" u="none" strike="noStrike" cap="none" baseline="0">
                <a:solidFill>
                  <a:schemeClr val="lt1"/>
                </a:solidFill>
                <a:latin typeface="Comic Sans MS"/>
                <a:ea typeface="Comic Sans MS"/>
                <a:cs typeface="Comic Sans MS"/>
                <a:sym typeface="Comic Sans MS"/>
                <a:rtl val="0"/>
              </a:rPr>
              <a:t>NZ Literature is written by a New Zealand author and may include fiction or non-fiction. </a:t>
            </a:r>
          </a:p>
        </p:txBody>
      </p:sp>
      <p:pic>
        <p:nvPicPr>
          <p:cNvPr id="141" name="Shape 141"/>
          <p:cNvPicPr preferRelativeResize="0"/>
          <p:nvPr/>
        </p:nvPicPr>
        <p:blipFill>
          <a:blip r:embed="rId3"/>
          <a:stretch>
            <a:fillRect/>
          </a:stretch>
        </p:blipFill>
        <p:spPr>
          <a:xfrm>
            <a:off x="1195250" y="2761499"/>
            <a:ext cx="1426298" cy="2198823"/>
          </a:xfrm>
          <a:prstGeom prst="rect">
            <a:avLst/>
          </a:prstGeom>
        </p:spPr>
      </p:pic>
      <p:pic>
        <p:nvPicPr>
          <p:cNvPr id="142" name="Shape 142"/>
          <p:cNvPicPr preferRelativeResize="0"/>
          <p:nvPr/>
        </p:nvPicPr>
        <p:blipFill>
          <a:blip r:embed="rId4"/>
          <a:stretch>
            <a:fillRect/>
          </a:stretch>
        </p:blipFill>
        <p:spPr>
          <a:xfrm>
            <a:off x="3884582" y="2761500"/>
            <a:ext cx="1374842" cy="2198823"/>
          </a:xfrm>
          <a:prstGeom prst="rect">
            <a:avLst/>
          </a:prstGeom>
        </p:spPr>
      </p:pic>
      <p:pic>
        <p:nvPicPr>
          <p:cNvPr id="143" name="Shape 143"/>
          <p:cNvPicPr preferRelativeResize="0"/>
          <p:nvPr/>
        </p:nvPicPr>
        <p:blipFill>
          <a:blip r:embed="rId5"/>
          <a:stretch>
            <a:fillRect/>
          </a:stretch>
        </p:blipFill>
        <p:spPr>
          <a:xfrm>
            <a:off x="6522442" y="2761500"/>
            <a:ext cx="1968780" cy="2198823"/>
          </a:xfrm>
          <a:prstGeom prst="rect">
            <a:avLst/>
          </a:prstGeom>
        </p:spPr>
      </p:pic>
    </p:spTree>
  </p:cSld>
  <p:clrMapOvr>
    <a:masterClrMapping/>
  </p:clrMapOvr>
  <p:transition spd="slow">
    <p:cut/>
  </p:transition>
</p:sld>
</file>

<file path=ppt/theme/theme1.xml><?xml version="1.0" encoding="utf-8"?>
<a:theme xmlns:a="http://schemas.openxmlformats.org/drawingml/2006/main"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515</Words>
  <Application>Microsoft Office PowerPoint</Application>
  <PresentationFormat>On-screen Show (16:9)</PresentationFormat>
  <Paragraphs>70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steps</vt:lpstr>
      <vt:lpstr>20 Book Challenge</vt:lpstr>
      <vt:lpstr>20 - “you must be joking!”</vt:lpstr>
      <vt:lpstr>  Our purpose</vt:lpstr>
      <vt:lpstr>Reading Books</vt:lpstr>
      <vt:lpstr>Success Criteria</vt:lpstr>
      <vt:lpstr>Introduction to Genres</vt:lpstr>
      <vt:lpstr>Informational</vt:lpstr>
      <vt:lpstr>Fantasy</vt:lpstr>
      <vt:lpstr>New Zealand Literature</vt:lpstr>
      <vt:lpstr>Poetry Anthologies</vt:lpstr>
      <vt:lpstr>Classic Literature</vt:lpstr>
      <vt:lpstr>Historical Fiction</vt:lpstr>
      <vt:lpstr>Science Fiction</vt:lpstr>
      <vt:lpstr>Biography/ Autobiography/ Memoir</vt:lpstr>
      <vt:lpstr>Short Stories Collection</vt:lpstr>
      <vt:lpstr>Graphic Novel</vt:lpstr>
      <vt:lpstr>Mystery</vt:lpstr>
      <vt:lpstr>Free Choice</vt:lpstr>
      <vt:lpstr>Evidence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 Book Challenge</dc:title>
  <dc:creator>Sautia Lemana</dc:creator>
  <cp:lastModifiedBy>Rachel Hall</cp:lastModifiedBy>
  <cp:revision>3</cp:revision>
  <dcterms:modified xsi:type="dcterms:W3CDTF">2015-01-28T00:26:51Z</dcterms:modified>
</cp:coreProperties>
</file>